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2" r:id="rId4"/>
    <p:sldMasterId id="214748373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Inter"/>
      <p:regular r:id="rId18"/>
      <p:bold r:id="rId19"/>
      <p:italic r:id="rId20"/>
      <p:boldItalic r:id="rId21"/>
    </p:embeddedFont>
    <p:embeddedFont>
      <p:font typeface="Urbanist Medium"/>
      <p:regular r:id="rId22"/>
      <p:bold r:id="rId23"/>
      <p:italic r:id="rId24"/>
      <p:boldItalic r:id="rId25"/>
    </p:embeddedFont>
    <p:embeddedFont>
      <p:font typeface="Urbanist SemiBold"/>
      <p:regular r:id="rId26"/>
      <p:bold r:id="rId27"/>
      <p:italic r:id="rId28"/>
      <p:boldItalic r:id="rId29"/>
    </p:embeddedFont>
    <p:embeddedFont>
      <p:font typeface="Urbanis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italic.fntdata"/><Relationship Id="rId22" Type="http://schemas.openxmlformats.org/officeDocument/2006/relationships/font" Target="fonts/UrbanistMedium-regular.fntdata"/><Relationship Id="rId21" Type="http://schemas.openxmlformats.org/officeDocument/2006/relationships/font" Target="fonts/Inter-boldItalic.fntdata"/><Relationship Id="rId24" Type="http://schemas.openxmlformats.org/officeDocument/2006/relationships/font" Target="fonts/UrbanistMedium-italic.fntdata"/><Relationship Id="rId23" Type="http://schemas.openxmlformats.org/officeDocument/2006/relationships/font" Target="fonts/Urbanist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UrbanistSemiBold-regular.fntdata"/><Relationship Id="rId25" Type="http://schemas.openxmlformats.org/officeDocument/2006/relationships/font" Target="fonts/UrbanistMedium-boldItalic.fntdata"/><Relationship Id="rId28" Type="http://schemas.openxmlformats.org/officeDocument/2006/relationships/font" Target="fonts/UrbanistSemiBold-italic.fntdata"/><Relationship Id="rId27" Type="http://schemas.openxmlformats.org/officeDocument/2006/relationships/font" Target="fonts/Urbanist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UrbanistSemi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rbanist-bold.fntdata"/><Relationship Id="rId30" Type="http://schemas.openxmlformats.org/officeDocument/2006/relationships/font" Target="fonts/Urbanist-regular.fntdata"/><Relationship Id="rId11" Type="http://schemas.openxmlformats.org/officeDocument/2006/relationships/slide" Target="slides/slide5.xml"/><Relationship Id="rId33" Type="http://schemas.openxmlformats.org/officeDocument/2006/relationships/font" Target="fonts/Urbanist-boldItalic.fntdata"/><Relationship Id="rId10" Type="http://schemas.openxmlformats.org/officeDocument/2006/relationships/slide" Target="slides/slide4.xml"/><Relationship Id="rId32" Type="http://schemas.openxmlformats.org/officeDocument/2006/relationships/font" Target="fonts/Urbanis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Inter-bold.fntdata"/><Relationship Id="rId18" Type="http://schemas.openxmlformats.org/officeDocument/2006/relationships/font" Target="fonts/In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804f3ec9b7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804f3ec9b7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804f3ec9b7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804f3ec9b7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804f3ec9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804f3ec9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804f3ec9b7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804f3ec9b7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aeae62c66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aeae62c66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aeae62c66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aeae62c66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804f3ec9b7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804f3ec9b7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804f3ec9b7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804f3ec9b7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aec0c5dbc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aec0c5dbc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aec0c5db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aec0c5db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aec0c5dbc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aec0c5dbc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
    <p:spTree>
      <p:nvGrpSpPr>
        <p:cNvPr id="13" name="Shape 13"/>
        <p:cNvGrpSpPr/>
        <p:nvPr/>
      </p:nvGrpSpPr>
      <p:grpSpPr>
        <a:xfrm>
          <a:off x="0" y="0"/>
          <a:ext cx="0" cy="0"/>
          <a:chOff x="0" y="0"/>
          <a:chExt cx="0" cy="0"/>
        </a:xfrm>
      </p:grpSpPr>
      <p:sp>
        <p:nvSpPr>
          <p:cNvPr id="14" name="Google Shape;14;p2"/>
          <p:cNvSpPr txBox="1"/>
          <p:nvPr>
            <p:ph type="title"/>
          </p:nvPr>
        </p:nvSpPr>
        <p:spPr>
          <a:xfrm>
            <a:off x="284850" y="474875"/>
            <a:ext cx="4227300" cy="11547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p:txBody>
      </p:sp>
      <p:sp>
        <p:nvSpPr>
          <p:cNvPr id="15" name="Google Shape;15;p2"/>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body"/>
          </p:nvPr>
        </p:nvSpPr>
        <p:spPr>
          <a:xfrm>
            <a:off x="4629550" y="3479875"/>
            <a:ext cx="4227300" cy="923400"/>
          </a:xfrm>
          <a:prstGeom prst="rect">
            <a:avLst/>
          </a:prstGeom>
        </p:spPr>
        <p:txBody>
          <a:bodyPr anchorCtr="0" anchor="t" bIns="91425" lIns="182875" spcFirstLastPara="1" rIns="182875" wrap="square" tIns="91425">
            <a:no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CUSTOM_1">
    <p:bg>
      <p:bgPr>
        <a:solidFill>
          <a:schemeClr val="lt1"/>
        </a:solidFill>
      </p:bgPr>
    </p:bg>
    <p:spTree>
      <p:nvGrpSpPr>
        <p:cNvPr id="75" name="Shape 75"/>
        <p:cNvGrpSpPr/>
        <p:nvPr/>
      </p:nvGrpSpPr>
      <p:grpSpPr>
        <a:xfrm>
          <a:off x="0" y="0"/>
          <a:ext cx="0" cy="0"/>
          <a:chOff x="0" y="0"/>
          <a:chExt cx="0" cy="0"/>
        </a:xfrm>
      </p:grpSpPr>
      <p:sp>
        <p:nvSpPr>
          <p:cNvPr id="76" name="Google Shape;76;p11"/>
          <p:cNvSpPr/>
          <p:nvPr>
            <p:ph idx="2" type="pic"/>
          </p:nvPr>
        </p:nvSpPr>
        <p:spPr>
          <a:xfrm>
            <a:off x="283850" y="2178075"/>
            <a:ext cx="4227600" cy="2505600"/>
          </a:xfrm>
          <a:prstGeom prst="rect">
            <a:avLst/>
          </a:prstGeom>
          <a:noFill/>
          <a:ln>
            <a:noFill/>
          </a:ln>
        </p:spPr>
      </p:sp>
      <p:sp>
        <p:nvSpPr>
          <p:cNvPr id="77" name="Google Shape;77;p11"/>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1"/>
          <p:cNvSpPr txBox="1"/>
          <p:nvPr>
            <p:ph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9" name="Google Shape;79;p11"/>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0" name="Google Shape;80;p11"/>
          <p:cNvSpPr txBox="1"/>
          <p:nvPr>
            <p:ph idx="4" type="title"/>
          </p:nvPr>
        </p:nvSpPr>
        <p:spPr>
          <a:xfrm>
            <a:off x="283850" y="285900"/>
            <a:ext cx="56742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81" name="Google Shape;81;p11"/>
          <p:cNvSpPr txBox="1"/>
          <p:nvPr>
            <p:ph idx="1" type="body"/>
          </p:nvPr>
        </p:nvSpPr>
        <p:spPr>
          <a:xfrm>
            <a:off x="4629300" y="2636275"/>
            <a:ext cx="4227600" cy="204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82" name="Google Shape;82;p11"/>
          <p:cNvSpPr/>
          <p:nvPr/>
        </p:nvSpPr>
        <p:spPr>
          <a:xfrm rot="10800000">
            <a:off x="8020323" y="286810"/>
            <a:ext cx="836528" cy="836365"/>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3">
    <p:bg>
      <p:bgPr>
        <a:solidFill>
          <a:schemeClr val="lt1"/>
        </a:solidFill>
      </p:bgPr>
    </p:bg>
    <p:spTree>
      <p:nvGrpSpPr>
        <p:cNvPr id="83" name="Shape 83"/>
        <p:cNvGrpSpPr/>
        <p:nvPr/>
      </p:nvGrpSpPr>
      <p:grpSpPr>
        <a:xfrm>
          <a:off x="0" y="0"/>
          <a:ext cx="0" cy="0"/>
          <a:chOff x="0" y="0"/>
          <a:chExt cx="0" cy="0"/>
        </a:xfrm>
      </p:grpSpPr>
      <p:sp>
        <p:nvSpPr>
          <p:cNvPr id="84" name="Google Shape;84;p12"/>
          <p:cNvSpPr/>
          <p:nvPr>
            <p:ph idx="2" type="pic"/>
          </p:nvPr>
        </p:nvSpPr>
        <p:spPr>
          <a:xfrm>
            <a:off x="4629750" y="0"/>
            <a:ext cx="4227000" cy="4683600"/>
          </a:xfrm>
          <a:prstGeom prst="roundRect">
            <a:avLst>
              <a:gd fmla="val 0" name="adj"/>
            </a:avLst>
          </a:prstGeom>
          <a:noFill/>
          <a:ln>
            <a:noFill/>
          </a:ln>
        </p:spPr>
      </p:sp>
      <p:sp>
        <p:nvSpPr>
          <p:cNvPr id="85" name="Google Shape;85;p12"/>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2"/>
          <p:cNvSpPr txBox="1"/>
          <p:nvPr>
            <p:ph type="title"/>
          </p:nvPr>
        </p:nvSpPr>
        <p:spPr>
          <a:xfrm>
            <a:off x="283850" y="285900"/>
            <a:ext cx="42276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87" name="Google Shape;87;p12"/>
          <p:cNvSpPr txBox="1"/>
          <p:nvPr>
            <p:ph idx="1" type="body"/>
          </p:nvPr>
        </p:nvSpPr>
        <p:spPr>
          <a:xfrm>
            <a:off x="763175" y="2599225"/>
            <a:ext cx="3748800" cy="20844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88" name="Google Shape;88;p12"/>
          <p:cNvSpPr txBox="1"/>
          <p:nvPr>
            <p:ph idx="3"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9" name="Google Shape;89;p12"/>
          <p:cNvSpPr txBox="1"/>
          <p:nvPr>
            <p:ph idx="4"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5">
  <p:cSld name="BLANK_1_1_1_1_1_1_1_1_1_1_1_1_3_1_1">
    <p:bg>
      <p:bgPr>
        <a:solidFill>
          <a:schemeClr val="lt1"/>
        </a:solidFill>
      </p:bgPr>
    </p:bg>
    <p:spTree>
      <p:nvGrpSpPr>
        <p:cNvPr id="90" name="Shape 90"/>
        <p:cNvGrpSpPr/>
        <p:nvPr/>
      </p:nvGrpSpPr>
      <p:grpSpPr>
        <a:xfrm>
          <a:off x="0" y="0"/>
          <a:ext cx="0" cy="0"/>
          <a:chOff x="0" y="0"/>
          <a:chExt cx="0" cy="0"/>
        </a:xfrm>
      </p:grpSpPr>
      <p:sp>
        <p:nvSpPr>
          <p:cNvPr id="91" name="Google Shape;91;p13"/>
          <p:cNvSpPr/>
          <p:nvPr>
            <p:ph idx="2" type="pic"/>
          </p:nvPr>
        </p:nvSpPr>
        <p:spPr>
          <a:xfrm>
            <a:off x="270275" y="3132475"/>
            <a:ext cx="2770500" cy="1551000"/>
          </a:xfrm>
          <a:prstGeom prst="roundRect">
            <a:avLst>
              <a:gd fmla="val 0" name="adj"/>
            </a:avLst>
          </a:prstGeom>
          <a:noFill/>
          <a:ln>
            <a:noFill/>
          </a:ln>
        </p:spPr>
      </p:sp>
      <p:sp>
        <p:nvSpPr>
          <p:cNvPr id="92" name="Google Shape;92;p13"/>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3"/>
          <p:cNvSpPr txBox="1"/>
          <p:nvPr>
            <p:ph type="title"/>
          </p:nvPr>
        </p:nvSpPr>
        <p:spPr>
          <a:xfrm>
            <a:off x="283850" y="285900"/>
            <a:ext cx="64008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94" name="Google Shape;94;p13"/>
          <p:cNvSpPr txBox="1"/>
          <p:nvPr>
            <p:ph idx="1" type="body"/>
          </p:nvPr>
        </p:nvSpPr>
        <p:spPr>
          <a:xfrm>
            <a:off x="6086325" y="2599225"/>
            <a:ext cx="2770500" cy="20844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95" name="Google Shape;95;p13"/>
          <p:cNvSpPr txBox="1"/>
          <p:nvPr>
            <p:ph idx="3"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6" name="Google Shape;96;p13"/>
          <p:cNvSpPr txBox="1"/>
          <p:nvPr>
            <p:ph idx="4"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7" name="Google Shape;97;p13"/>
          <p:cNvSpPr txBox="1"/>
          <p:nvPr>
            <p:ph idx="5" type="body"/>
          </p:nvPr>
        </p:nvSpPr>
        <p:spPr>
          <a:xfrm>
            <a:off x="3185700" y="2599225"/>
            <a:ext cx="2770500" cy="2084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7">
  <p:cSld name="BLANK_1_1_1_1_1_1_1_1_1_1_1_1_2_1">
    <p:bg>
      <p:bgPr>
        <a:solidFill>
          <a:schemeClr val="lt1"/>
        </a:solidFill>
      </p:bgPr>
    </p:bg>
    <p:spTree>
      <p:nvGrpSpPr>
        <p:cNvPr id="98" name="Shape 98"/>
        <p:cNvGrpSpPr/>
        <p:nvPr/>
      </p:nvGrpSpPr>
      <p:grpSpPr>
        <a:xfrm>
          <a:off x="0" y="0"/>
          <a:ext cx="0" cy="0"/>
          <a:chOff x="0" y="0"/>
          <a:chExt cx="0" cy="0"/>
        </a:xfrm>
      </p:grpSpPr>
      <p:sp>
        <p:nvSpPr>
          <p:cNvPr id="99" name="Google Shape;99;p14"/>
          <p:cNvSpPr txBox="1"/>
          <p:nvPr>
            <p:ph type="title"/>
          </p:nvPr>
        </p:nvSpPr>
        <p:spPr>
          <a:xfrm>
            <a:off x="4782150" y="285900"/>
            <a:ext cx="40749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00" name="Google Shape;100;p14"/>
          <p:cNvSpPr txBox="1"/>
          <p:nvPr>
            <p:ph idx="1" type="body"/>
          </p:nvPr>
        </p:nvSpPr>
        <p:spPr>
          <a:xfrm>
            <a:off x="6086325" y="2636275"/>
            <a:ext cx="2770800" cy="20472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101" name="Google Shape;101;p14"/>
          <p:cNvSpPr txBox="1"/>
          <p:nvPr>
            <p:ph idx="2" type="body"/>
          </p:nvPr>
        </p:nvSpPr>
        <p:spPr>
          <a:xfrm>
            <a:off x="4782375" y="2636275"/>
            <a:ext cx="1175700" cy="204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02" name="Google Shape;102;p14"/>
          <p:cNvSpPr/>
          <p:nvPr>
            <p:ph idx="3" type="pic"/>
          </p:nvPr>
        </p:nvSpPr>
        <p:spPr>
          <a:xfrm>
            <a:off x="283850" y="0"/>
            <a:ext cx="4227000" cy="4683600"/>
          </a:xfrm>
          <a:prstGeom prst="roundRect">
            <a:avLst>
              <a:gd fmla="val 0" name="adj"/>
            </a:avLst>
          </a:prstGeom>
          <a:noFill/>
          <a:ln>
            <a:noFill/>
          </a:ln>
        </p:spPr>
      </p:sp>
      <p:sp>
        <p:nvSpPr>
          <p:cNvPr id="103" name="Google Shape;103;p14"/>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4"/>
          <p:cNvSpPr txBox="1"/>
          <p:nvPr>
            <p:ph idx="4"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5" name="Google Shape;105;p14"/>
          <p:cNvSpPr txBox="1"/>
          <p:nvPr>
            <p:ph idx="5"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3_1_2">
    <p:bg>
      <p:bgPr>
        <a:solidFill>
          <a:schemeClr val="lt1"/>
        </a:solidFill>
      </p:bgPr>
    </p:bg>
    <p:spTree>
      <p:nvGrpSpPr>
        <p:cNvPr id="106" name="Shape 106"/>
        <p:cNvGrpSpPr/>
        <p:nvPr/>
      </p:nvGrpSpPr>
      <p:grpSpPr>
        <a:xfrm>
          <a:off x="0" y="0"/>
          <a:ext cx="0" cy="0"/>
          <a:chOff x="0" y="0"/>
          <a:chExt cx="0" cy="0"/>
        </a:xfrm>
      </p:grpSpPr>
      <p:sp>
        <p:nvSpPr>
          <p:cNvPr id="107" name="Google Shape;107;p15"/>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5"/>
          <p:cNvSpPr txBox="1"/>
          <p:nvPr>
            <p:ph type="title"/>
          </p:nvPr>
        </p:nvSpPr>
        <p:spPr>
          <a:xfrm>
            <a:off x="283850" y="285900"/>
            <a:ext cx="4227300" cy="7515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18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09" name="Google Shape;109;p15"/>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0" name="Google Shape;110;p15"/>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1" name="Google Shape;111;p15"/>
          <p:cNvSpPr txBox="1"/>
          <p:nvPr>
            <p:ph idx="1" type="body"/>
          </p:nvPr>
        </p:nvSpPr>
        <p:spPr>
          <a:xfrm>
            <a:off x="4632000" y="285900"/>
            <a:ext cx="4227300" cy="11547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dk1"/>
              </a:buClr>
              <a:buSzPts val="1200"/>
              <a:buFont typeface="Inter"/>
              <a:buChar char="●"/>
              <a:defRPr>
                <a:solidFill>
                  <a:schemeClr val="dk1"/>
                </a:solidFill>
              </a:defRPr>
            </a:lvl1pPr>
            <a:lvl2pPr indent="-304800" lvl="1" marL="914400">
              <a:spcBef>
                <a:spcPts val="0"/>
              </a:spcBef>
              <a:spcAft>
                <a:spcPts val="0"/>
              </a:spcAft>
              <a:buClr>
                <a:schemeClr val="dk1"/>
              </a:buClr>
              <a:buSzPts val="1200"/>
              <a:buFont typeface="Inter"/>
              <a:buChar char="○"/>
              <a:defRPr>
                <a:solidFill>
                  <a:schemeClr val="dk1"/>
                </a:solidFill>
              </a:defRPr>
            </a:lvl2pPr>
            <a:lvl3pPr indent="-304800" lvl="2" marL="1371600">
              <a:spcBef>
                <a:spcPts val="0"/>
              </a:spcBef>
              <a:spcAft>
                <a:spcPts val="0"/>
              </a:spcAft>
              <a:buClr>
                <a:schemeClr val="dk1"/>
              </a:buClr>
              <a:buSzPts val="1200"/>
              <a:buFont typeface="Inter"/>
              <a:buChar char="■"/>
              <a:defRPr>
                <a:solidFill>
                  <a:schemeClr val="dk1"/>
                </a:solidFill>
              </a:defRPr>
            </a:lvl3pPr>
            <a:lvl4pPr indent="-304800" lvl="3" marL="1828800">
              <a:spcBef>
                <a:spcPts val="0"/>
              </a:spcBef>
              <a:spcAft>
                <a:spcPts val="0"/>
              </a:spcAft>
              <a:buClr>
                <a:schemeClr val="dk1"/>
              </a:buClr>
              <a:buSzPts val="1200"/>
              <a:buFont typeface="Inter"/>
              <a:buChar char="●"/>
              <a:defRPr>
                <a:solidFill>
                  <a:schemeClr val="dk1"/>
                </a:solidFill>
              </a:defRPr>
            </a:lvl4pPr>
            <a:lvl5pPr indent="-304800" lvl="4" marL="2286000">
              <a:spcBef>
                <a:spcPts val="0"/>
              </a:spcBef>
              <a:spcAft>
                <a:spcPts val="0"/>
              </a:spcAft>
              <a:buClr>
                <a:schemeClr val="dk1"/>
              </a:buClr>
              <a:buSzPts val="1200"/>
              <a:buFont typeface="Inter"/>
              <a:buChar char="○"/>
              <a:defRPr>
                <a:solidFill>
                  <a:schemeClr val="dk1"/>
                </a:solidFill>
              </a:defRPr>
            </a:lvl5pPr>
            <a:lvl6pPr indent="-304800" lvl="5" marL="2743200">
              <a:spcBef>
                <a:spcPts val="0"/>
              </a:spcBef>
              <a:spcAft>
                <a:spcPts val="0"/>
              </a:spcAft>
              <a:buClr>
                <a:schemeClr val="dk1"/>
              </a:buClr>
              <a:buSzPts val="1200"/>
              <a:buFont typeface="Inter"/>
              <a:buChar char="■"/>
              <a:defRPr>
                <a:solidFill>
                  <a:schemeClr val="dk1"/>
                </a:solidFill>
              </a:defRPr>
            </a:lvl6pPr>
            <a:lvl7pPr indent="-304800" lvl="6" marL="3200400">
              <a:spcBef>
                <a:spcPts val="0"/>
              </a:spcBef>
              <a:spcAft>
                <a:spcPts val="0"/>
              </a:spcAft>
              <a:buClr>
                <a:schemeClr val="dk1"/>
              </a:buClr>
              <a:buSzPts val="1200"/>
              <a:buFont typeface="Inter"/>
              <a:buChar char="●"/>
              <a:defRPr>
                <a:solidFill>
                  <a:schemeClr val="dk1"/>
                </a:solidFill>
              </a:defRPr>
            </a:lvl7pPr>
            <a:lvl8pPr indent="-304800" lvl="7" marL="3657600">
              <a:spcBef>
                <a:spcPts val="0"/>
              </a:spcBef>
              <a:spcAft>
                <a:spcPts val="0"/>
              </a:spcAft>
              <a:buClr>
                <a:schemeClr val="dk1"/>
              </a:buClr>
              <a:buSzPts val="1200"/>
              <a:buFont typeface="Inter"/>
              <a:buChar char="○"/>
              <a:defRPr>
                <a:solidFill>
                  <a:schemeClr val="dk1"/>
                </a:solidFill>
              </a:defRPr>
            </a:lvl8pPr>
            <a:lvl9pPr indent="-304800" lvl="8" marL="4114800">
              <a:spcBef>
                <a:spcPts val="0"/>
              </a:spcBef>
              <a:spcAft>
                <a:spcPts val="0"/>
              </a:spcAft>
              <a:buClr>
                <a:schemeClr val="dk1"/>
              </a:buClr>
              <a:buSzPts val="1200"/>
              <a:buFont typeface="Inter"/>
              <a:buChar char="■"/>
              <a:defRPr>
                <a:solidFill>
                  <a:schemeClr val="dk1"/>
                </a:solidFill>
              </a:defRPr>
            </a:lvl9pPr>
          </a:lstStyle>
          <a:p/>
        </p:txBody>
      </p:sp>
      <p:sp>
        <p:nvSpPr>
          <p:cNvPr id="112" name="Google Shape;112;p15"/>
          <p:cNvSpPr txBox="1"/>
          <p:nvPr>
            <p:ph idx="4" type="subTitle"/>
          </p:nvPr>
        </p:nvSpPr>
        <p:spPr>
          <a:xfrm>
            <a:off x="288625" y="1922875"/>
            <a:ext cx="2050800" cy="537600"/>
          </a:xfrm>
          <a:prstGeom prst="rect">
            <a:avLst/>
          </a:prstGeom>
        </p:spPr>
        <p:txBody>
          <a:bodyPr anchorCtr="0" anchor="b" bIns="0" lIns="0" spcFirstLastPara="1" rIns="0" wrap="square" tIns="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13" name="Google Shape;113;p15"/>
          <p:cNvSpPr txBox="1"/>
          <p:nvPr>
            <p:ph idx="5" type="body"/>
          </p:nvPr>
        </p:nvSpPr>
        <p:spPr>
          <a:xfrm>
            <a:off x="288625" y="2891825"/>
            <a:ext cx="2050800" cy="1507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Char char="●"/>
              <a:defRPr sz="1000">
                <a:solidFill>
                  <a:schemeClr val="dk1"/>
                </a:solidFill>
              </a:defRPr>
            </a:lvl1pPr>
            <a:lvl2pPr indent="-292100" lvl="1" marL="914400">
              <a:spcBef>
                <a:spcPts val="0"/>
              </a:spcBef>
              <a:spcAft>
                <a:spcPts val="0"/>
              </a:spcAft>
              <a:buClr>
                <a:schemeClr val="dk1"/>
              </a:buClr>
              <a:buSzPts val="1000"/>
              <a:buChar char="○"/>
              <a:defRPr sz="1000">
                <a:solidFill>
                  <a:schemeClr val="dk1"/>
                </a:solidFill>
              </a:defRPr>
            </a:lvl2pPr>
            <a:lvl3pPr indent="-292100" lvl="2" marL="1371600">
              <a:spcBef>
                <a:spcPts val="0"/>
              </a:spcBef>
              <a:spcAft>
                <a:spcPts val="0"/>
              </a:spcAft>
              <a:buClr>
                <a:schemeClr val="dk1"/>
              </a:buClr>
              <a:buSzPts val="1000"/>
              <a:buChar char="■"/>
              <a:defRPr sz="1000">
                <a:solidFill>
                  <a:schemeClr val="dk1"/>
                </a:solidFill>
              </a:defRPr>
            </a:lvl3pPr>
            <a:lvl4pPr indent="-292100" lvl="3" marL="1828800">
              <a:spcBef>
                <a:spcPts val="0"/>
              </a:spcBef>
              <a:spcAft>
                <a:spcPts val="0"/>
              </a:spcAft>
              <a:buClr>
                <a:schemeClr val="dk1"/>
              </a:buClr>
              <a:buSzPts val="1000"/>
              <a:buChar char="●"/>
              <a:defRPr sz="1000">
                <a:solidFill>
                  <a:schemeClr val="dk1"/>
                </a:solidFill>
              </a:defRPr>
            </a:lvl4pPr>
            <a:lvl5pPr indent="-292100" lvl="4" marL="2286000">
              <a:spcBef>
                <a:spcPts val="0"/>
              </a:spcBef>
              <a:spcAft>
                <a:spcPts val="0"/>
              </a:spcAft>
              <a:buClr>
                <a:schemeClr val="dk1"/>
              </a:buClr>
              <a:buSzPts val="1000"/>
              <a:buChar char="○"/>
              <a:defRPr sz="1000">
                <a:solidFill>
                  <a:schemeClr val="dk1"/>
                </a:solidFill>
              </a:defRPr>
            </a:lvl5pPr>
            <a:lvl6pPr indent="-292100" lvl="5" marL="2743200">
              <a:spcBef>
                <a:spcPts val="0"/>
              </a:spcBef>
              <a:spcAft>
                <a:spcPts val="0"/>
              </a:spcAft>
              <a:buClr>
                <a:schemeClr val="dk1"/>
              </a:buClr>
              <a:buSzPts val="1000"/>
              <a:buChar char="■"/>
              <a:defRPr sz="1000">
                <a:solidFill>
                  <a:schemeClr val="dk1"/>
                </a:solidFill>
              </a:defRPr>
            </a:lvl6pPr>
            <a:lvl7pPr indent="-292100" lvl="6" marL="3200400">
              <a:spcBef>
                <a:spcPts val="0"/>
              </a:spcBef>
              <a:spcAft>
                <a:spcPts val="0"/>
              </a:spcAft>
              <a:buClr>
                <a:schemeClr val="dk1"/>
              </a:buClr>
              <a:buSzPts val="1000"/>
              <a:buChar char="●"/>
              <a:defRPr sz="1000">
                <a:solidFill>
                  <a:schemeClr val="dk1"/>
                </a:solidFill>
              </a:defRPr>
            </a:lvl7pPr>
            <a:lvl8pPr indent="-292100" lvl="7" marL="3657600">
              <a:spcBef>
                <a:spcPts val="0"/>
              </a:spcBef>
              <a:spcAft>
                <a:spcPts val="0"/>
              </a:spcAft>
              <a:buClr>
                <a:schemeClr val="dk1"/>
              </a:buClr>
              <a:buSzPts val="1000"/>
              <a:buChar char="○"/>
              <a:defRPr sz="1000">
                <a:solidFill>
                  <a:schemeClr val="dk1"/>
                </a:solidFill>
              </a:defRPr>
            </a:lvl8pPr>
            <a:lvl9pPr indent="-292100" lvl="8" marL="4114800">
              <a:spcBef>
                <a:spcPts val="0"/>
              </a:spcBef>
              <a:spcAft>
                <a:spcPts val="0"/>
              </a:spcAft>
              <a:buClr>
                <a:schemeClr val="dk1"/>
              </a:buClr>
              <a:buSzPts val="1000"/>
              <a:buChar char="■"/>
              <a:defRPr sz="1000">
                <a:solidFill>
                  <a:schemeClr val="dk1"/>
                </a:solidFill>
              </a:defRPr>
            </a:lvl9pPr>
          </a:lstStyle>
          <a:p/>
        </p:txBody>
      </p:sp>
      <p:sp>
        <p:nvSpPr>
          <p:cNvPr id="114" name="Google Shape;114;p15"/>
          <p:cNvSpPr txBox="1"/>
          <p:nvPr>
            <p:ph idx="6" type="subTitle"/>
          </p:nvPr>
        </p:nvSpPr>
        <p:spPr>
          <a:xfrm>
            <a:off x="2456700" y="1922875"/>
            <a:ext cx="2050800" cy="537600"/>
          </a:xfrm>
          <a:prstGeom prst="rect">
            <a:avLst/>
          </a:prstGeom>
        </p:spPr>
        <p:txBody>
          <a:bodyPr anchorCtr="0" anchor="b" bIns="0" lIns="0" spcFirstLastPara="1" rIns="0" wrap="square" tIns="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15" name="Google Shape;115;p15"/>
          <p:cNvSpPr txBox="1"/>
          <p:nvPr>
            <p:ph idx="7" type="body"/>
          </p:nvPr>
        </p:nvSpPr>
        <p:spPr>
          <a:xfrm>
            <a:off x="2456700" y="2891825"/>
            <a:ext cx="2050800" cy="150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16" name="Google Shape;116;p15"/>
          <p:cNvSpPr txBox="1"/>
          <p:nvPr>
            <p:ph idx="8" type="subTitle"/>
          </p:nvPr>
        </p:nvSpPr>
        <p:spPr>
          <a:xfrm>
            <a:off x="4629375" y="1922875"/>
            <a:ext cx="2050800" cy="537600"/>
          </a:xfrm>
          <a:prstGeom prst="rect">
            <a:avLst/>
          </a:prstGeom>
        </p:spPr>
        <p:txBody>
          <a:bodyPr anchorCtr="0" anchor="b" bIns="0" lIns="0" spcFirstLastPara="1" rIns="0" wrap="square" tIns="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17" name="Google Shape;117;p15"/>
          <p:cNvSpPr txBox="1"/>
          <p:nvPr>
            <p:ph idx="9" type="body"/>
          </p:nvPr>
        </p:nvSpPr>
        <p:spPr>
          <a:xfrm>
            <a:off x="4629375" y="2891825"/>
            <a:ext cx="2050800" cy="150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18" name="Google Shape;118;p15"/>
          <p:cNvSpPr txBox="1"/>
          <p:nvPr>
            <p:ph idx="13" type="subTitle"/>
          </p:nvPr>
        </p:nvSpPr>
        <p:spPr>
          <a:xfrm>
            <a:off x="6802050" y="1922875"/>
            <a:ext cx="2050800" cy="537600"/>
          </a:xfrm>
          <a:prstGeom prst="rect">
            <a:avLst/>
          </a:prstGeom>
        </p:spPr>
        <p:txBody>
          <a:bodyPr anchorCtr="0" anchor="b" bIns="0" lIns="0" spcFirstLastPara="1" rIns="0" wrap="square" tIns="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19" name="Google Shape;119;p15"/>
          <p:cNvSpPr txBox="1"/>
          <p:nvPr>
            <p:ph idx="14" type="body"/>
          </p:nvPr>
        </p:nvSpPr>
        <p:spPr>
          <a:xfrm>
            <a:off x="6802050" y="2891825"/>
            <a:ext cx="2050800" cy="150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5">
  <p:cSld name="BLANK_1_1_1_1_1_1_1_1_1_1_1_1_1_2_1_2_1">
    <p:bg>
      <p:bgPr>
        <a:solidFill>
          <a:schemeClr val="lt1"/>
        </a:solidFill>
      </p:bgPr>
    </p:bg>
    <p:spTree>
      <p:nvGrpSpPr>
        <p:cNvPr id="120" name="Shape 120"/>
        <p:cNvGrpSpPr/>
        <p:nvPr/>
      </p:nvGrpSpPr>
      <p:grpSpPr>
        <a:xfrm>
          <a:off x="0" y="0"/>
          <a:ext cx="0" cy="0"/>
          <a:chOff x="0" y="0"/>
          <a:chExt cx="0" cy="0"/>
        </a:xfrm>
      </p:grpSpPr>
      <p:sp>
        <p:nvSpPr>
          <p:cNvPr id="121" name="Google Shape;121;p16"/>
          <p:cNvSpPr txBox="1"/>
          <p:nvPr>
            <p:ph idx="1" type="subTitle"/>
          </p:nvPr>
        </p:nvSpPr>
        <p:spPr>
          <a:xfrm>
            <a:off x="288625" y="2636275"/>
            <a:ext cx="1005000" cy="972000"/>
          </a:xfrm>
          <a:prstGeom prst="rect">
            <a:avLst/>
          </a:prstGeom>
        </p:spPr>
        <p:txBody>
          <a:bodyPr anchorCtr="0" anchor="t"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22" name="Google Shape;122;p16"/>
          <p:cNvSpPr txBox="1"/>
          <p:nvPr>
            <p:ph idx="2" type="subTitle"/>
          </p:nvPr>
        </p:nvSpPr>
        <p:spPr>
          <a:xfrm>
            <a:off x="288625" y="37169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23" name="Google Shape;123;p16"/>
          <p:cNvSpPr txBox="1"/>
          <p:nvPr>
            <p:ph idx="3" type="subTitle"/>
          </p:nvPr>
        </p:nvSpPr>
        <p:spPr>
          <a:xfrm>
            <a:off x="288625" y="15555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24" name="Google Shape;124;p16"/>
          <p:cNvSpPr txBox="1"/>
          <p:nvPr>
            <p:ph idx="4" type="body"/>
          </p:nvPr>
        </p:nvSpPr>
        <p:spPr>
          <a:xfrm>
            <a:off x="6091950" y="2635425"/>
            <a:ext cx="2764800" cy="9720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Clr>
                <a:schemeClr val="dk1"/>
              </a:buClr>
              <a:buSzPts val="1000"/>
              <a:buFont typeface="Inter"/>
              <a:buChar char="●"/>
              <a:defRPr sz="1000">
                <a:solidFill>
                  <a:schemeClr val="dk1"/>
                </a:solidFill>
              </a:defRPr>
            </a:lvl1pPr>
            <a:lvl2pPr indent="-292100" lvl="1" marL="914400">
              <a:lnSpc>
                <a:spcPct val="100000"/>
              </a:lnSpc>
              <a:spcBef>
                <a:spcPts val="0"/>
              </a:spcBef>
              <a:spcAft>
                <a:spcPts val="0"/>
              </a:spcAft>
              <a:buClr>
                <a:schemeClr val="dk1"/>
              </a:buClr>
              <a:buSzPts val="1000"/>
              <a:buFont typeface="Inter"/>
              <a:buChar char="○"/>
              <a:defRPr sz="1000">
                <a:solidFill>
                  <a:schemeClr val="dk1"/>
                </a:solidFill>
              </a:defRPr>
            </a:lvl2pPr>
            <a:lvl3pPr indent="-292100" lvl="2" marL="1371600">
              <a:lnSpc>
                <a:spcPct val="100000"/>
              </a:lnSpc>
              <a:spcBef>
                <a:spcPts val="0"/>
              </a:spcBef>
              <a:spcAft>
                <a:spcPts val="0"/>
              </a:spcAft>
              <a:buClr>
                <a:schemeClr val="dk1"/>
              </a:buClr>
              <a:buSzPts val="1000"/>
              <a:buFont typeface="Inter"/>
              <a:buChar char="■"/>
              <a:defRPr sz="1000">
                <a:solidFill>
                  <a:schemeClr val="dk1"/>
                </a:solidFill>
              </a:defRPr>
            </a:lvl3pPr>
            <a:lvl4pPr indent="-292100" lvl="3" marL="1828800">
              <a:lnSpc>
                <a:spcPct val="100000"/>
              </a:lnSpc>
              <a:spcBef>
                <a:spcPts val="0"/>
              </a:spcBef>
              <a:spcAft>
                <a:spcPts val="0"/>
              </a:spcAft>
              <a:buClr>
                <a:schemeClr val="dk1"/>
              </a:buClr>
              <a:buSzPts val="1000"/>
              <a:buFont typeface="Inter"/>
              <a:buChar char="●"/>
              <a:defRPr sz="1000">
                <a:solidFill>
                  <a:schemeClr val="dk1"/>
                </a:solidFill>
              </a:defRPr>
            </a:lvl4pPr>
            <a:lvl5pPr indent="-292100" lvl="4" marL="2286000">
              <a:lnSpc>
                <a:spcPct val="100000"/>
              </a:lnSpc>
              <a:spcBef>
                <a:spcPts val="0"/>
              </a:spcBef>
              <a:spcAft>
                <a:spcPts val="0"/>
              </a:spcAft>
              <a:buClr>
                <a:schemeClr val="dk1"/>
              </a:buClr>
              <a:buSzPts val="1000"/>
              <a:buFont typeface="Inter"/>
              <a:buChar char="○"/>
              <a:defRPr sz="1000">
                <a:solidFill>
                  <a:schemeClr val="dk1"/>
                </a:solidFill>
              </a:defRPr>
            </a:lvl5pPr>
            <a:lvl6pPr indent="-292100" lvl="5" marL="2743200">
              <a:lnSpc>
                <a:spcPct val="100000"/>
              </a:lnSpc>
              <a:spcBef>
                <a:spcPts val="0"/>
              </a:spcBef>
              <a:spcAft>
                <a:spcPts val="0"/>
              </a:spcAft>
              <a:buClr>
                <a:schemeClr val="dk1"/>
              </a:buClr>
              <a:buSzPts val="1000"/>
              <a:buFont typeface="Inter"/>
              <a:buChar char="■"/>
              <a:defRPr sz="1000">
                <a:solidFill>
                  <a:schemeClr val="dk1"/>
                </a:solidFill>
              </a:defRPr>
            </a:lvl6pPr>
            <a:lvl7pPr indent="-292100" lvl="6" marL="3200400">
              <a:lnSpc>
                <a:spcPct val="100000"/>
              </a:lnSpc>
              <a:spcBef>
                <a:spcPts val="0"/>
              </a:spcBef>
              <a:spcAft>
                <a:spcPts val="0"/>
              </a:spcAft>
              <a:buClr>
                <a:schemeClr val="dk1"/>
              </a:buClr>
              <a:buSzPts val="1000"/>
              <a:buFont typeface="Inter"/>
              <a:buChar char="●"/>
              <a:defRPr sz="1000">
                <a:solidFill>
                  <a:schemeClr val="dk1"/>
                </a:solidFill>
              </a:defRPr>
            </a:lvl7pPr>
            <a:lvl8pPr indent="-292100" lvl="7" marL="3657600">
              <a:lnSpc>
                <a:spcPct val="100000"/>
              </a:lnSpc>
              <a:spcBef>
                <a:spcPts val="0"/>
              </a:spcBef>
              <a:spcAft>
                <a:spcPts val="0"/>
              </a:spcAft>
              <a:buClr>
                <a:schemeClr val="dk1"/>
              </a:buClr>
              <a:buSzPts val="1000"/>
              <a:buFont typeface="Inter"/>
              <a:buChar char="○"/>
              <a:defRPr sz="1000">
                <a:solidFill>
                  <a:schemeClr val="dk1"/>
                </a:solidFill>
              </a:defRPr>
            </a:lvl8pPr>
            <a:lvl9pPr indent="-292100" lvl="8" marL="4114800">
              <a:lnSpc>
                <a:spcPct val="100000"/>
              </a:lnSpc>
              <a:spcBef>
                <a:spcPts val="0"/>
              </a:spcBef>
              <a:spcAft>
                <a:spcPts val="0"/>
              </a:spcAft>
              <a:buClr>
                <a:schemeClr val="dk1"/>
              </a:buClr>
              <a:buSzPts val="1000"/>
              <a:buFont typeface="Inter"/>
              <a:buChar char="■"/>
              <a:defRPr sz="1000">
                <a:solidFill>
                  <a:schemeClr val="dk1"/>
                </a:solidFill>
              </a:defRPr>
            </a:lvl9pPr>
          </a:lstStyle>
          <a:p/>
        </p:txBody>
      </p:sp>
      <p:sp>
        <p:nvSpPr>
          <p:cNvPr id="125" name="Google Shape;125;p16"/>
          <p:cNvSpPr txBox="1"/>
          <p:nvPr>
            <p:ph idx="5" type="body"/>
          </p:nvPr>
        </p:nvSpPr>
        <p:spPr>
          <a:xfrm>
            <a:off x="6091950" y="3706763"/>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26" name="Google Shape;126;p16"/>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16"/>
          <p:cNvSpPr txBox="1"/>
          <p:nvPr>
            <p:ph type="title"/>
          </p:nvPr>
        </p:nvSpPr>
        <p:spPr>
          <a:xfrm>
            <a:off x="283850" y="285900"/>
            <a:ext cx="56742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28" name="Google Shape;128;p16"/>
          <p:cNvSpPr txBox="1"/>
          <p:nvPr>
            <p:ph idx="6" type="body"/>
          </p:nvPr>
        </p:nvSpPr>
        <p:spPr>
          <a:xfrm>
            <a:off x="6091950" y="1553875"/>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29" name="Google Shape;129;p16"/>
          <p:cNvSpPr txBox="1"/>
          <p:nvPr>
            <p:ph idx="7"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0" name="Google Shape;130;p16"/>
          <p:cNvSpPr txBox="1"/>
          <p:nvPr>
            <p:ph idx="8"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1" name="Google Shape;131;p16"/>
          <p:cNvSpPr txBox="1"/>
          <p:nvPr>
            <p:ph idx="9" type="subTitle"/>
          </p:nvPr>
        </p:nvSpPr>
        <p:spPr>
          <a:xfrm>
            <a:off x="1648600" y="2636275"/>
            <a:ext cx="4095900" cy="972000"/>
          </a:xfrm>
          <a:prstGeom prst="rect">
            <a:avLst/>
          </a:prstGeom>
        </p:spPr>
        <p:txBody>
          <a:bodyPr anchorCtr="0" anchor="ctr" bIns="0" lIns="0" spcFirstLastPara="1" rIns="0" wrap="square" tIns="0">
            <a:normAutofit/>
          </a:bodyPr>
          <a:lstStyle>
            <a:lvl1pPr lvl="0">
              <a:spcBef>
                <a:spcPts val="0"/>
              </a:spcBef>
              <a:spcAft>
                <a:spcPts val="0"/>
              </a:spcAft>
              <a:buClr>
                <a:schemeClr val="accent4"/>
              </a:buClr>
              <a:buSzPts val="3600"/>
              <a:buFont typeface="Inter"/>
              <a:buNone/>
              <a:defRPr sz="3600">
                <a:solidFill>
                  <a:schemeClr val="accent4"/>
                </a:solidFill>
              </a:defRPr>
            </a:lvl1pPr>
            <a:lvl2pPr lvl="1">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2pPr>
            <a:lvl3pPr lvl="2">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3pPr>
            <a:lvl4pPr lvl="3">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4pPr>
            <a:lvl5pPr lvl="4">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5pPr>
            <a:lvl6pPr lvl="5">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6pPr>
            <a:lvl7pPr lvl="6">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7pPr>
            <a:lvl8pPr lvl="7">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8pPr>
            <a:lvl9pPr lvl="8">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9pPr>
          </a:lstStyle>
          <a:p/>
        </p:txBody>
      </p:sp>
      <p:sp>
        <p:nvSpPr>
          <p:cNvPr id="132" name="Google Shape;132;p16"/>
          <p:cNvSpPr txBox="1"/>
          <p:nvPr>
            <p:ph idx="13" type="subTitle"/>
          </p:nvPr>
        </p:nvSpPr>
        <p:spPr>
          <a:xfrm>
            <a:off x="1648600" y="1552438"/>
            <a:ext cx="4095900" cy="972000"/>
          </a:xfrm>
          <a:prstGeom prst="rect">
            <a:avLst/>
          </a:prstGeom>
        </p:spPr>
        <p:txBody>
          <a:bodyPr anchorCtr="0" anchor="ctr" bIns="0" lIns="0" spcFirstLastPara="1" rIns="0" wrap="square" tIns="0">
            <a:normAutofit/>
          </a:bodyPr>
          <a:lstStyle>
            <a:lvl1pPr lvl="0">
              <a:spcBef>
                <a:spcPts val="0"/>
              </a:spcBef>
              <a:spcAft>
                <a:spcPts val="0"/>
              </a:spcAft>
              <a:buClr>
                <a:schemeClr val="accent1"/>
              </a:buClr>
              <a:buSzPts val="3600"/>
              <a:buFont typeface="Inter"/>
              <a:buNone/>
              <a:defRPr sz="3600">
                <a:solidFill>
                  <a:schemeClr val="accent1"/>
                </a:solidFill>
              </a:defRPr>
            </a:lvl1pPr>
            <a:lvl2pPr lvl="1">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2pPr>
            <a:lvl3pPr lvl="2">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3pPr>
            <a:lvl4pPr lvl="3">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4pPr>
            <a:lvl5pPr lvl="4">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5pPr>
            <a:lvl6pPr lvl="5">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6pPr>
            <a:lvl7pPr lvl="6">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7pPr>
            <a:lvl8pPr lvl="7">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8pPr>
            <a:lvl9pPr lvl="8">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9pPr>
          </a:lstStyle>
          <a:p/>
        </p:txBody>
      </p:sp>
      <p:sp>
        <p:nvSpPr>
          <p:cNvPr id="133" name="Google Shape;133;p16"/>
          <p:cNvSpPr txBox="1"/>
          <p:nvPr>
            <p:ph idx="14" type="subTitle"/>
          </p:nvPr>
        </p:nvSpPr>
        <p:spPr>
          <a:xfrm>
            <a:off x="1648600" y="3707613"/>
            <a:ext cx="4095900" cy="972000"/>
          </a:xfrm>
          <a:prstGeom prst="rect">
            <a:avLst/>
          </a:prstGeom>
        </p:spPr>
        <p:txBody>
          <a:bodyPr anchorCtr="0" anchor="ctr" bIns="0" lIns="0" spcFirstLastPara="1" rIns="0" wrap="square" tIns="0">
            <a:normAutofit/>
          </a:bodyPr>
          <a:lstStyle>
            <a:lvl1pPr lvl="0">
              <a:spcBef>
                <a:spcPts val="0"/>
              </a:spcBef>
              <a:spcAft>
                <a:spcPts val="0"/>
              </a:spcAft>
              <a:buClr>
                <a:schemeClr val="accent5"/>
              </a:buClr>
              <a:buSzPts val="3600"/>
              <a:buFont typeface="Inter"/>
              <a:buNone/>
              <a:defRPr sz="3600">
                <a:solidFill>
                  <a:schemeClr val="accent5"/>
                </a:solidFill>
              </a:defRPr>
            </a:lvl1pPr>
            <a:lvl2pPr lvl="1">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2pPr>
            <a:lvl3pPr lvl="2">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3pPr>
            <a:lvl4pPr lvl="3">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4pPr>
            <a:lvl5pPr lvl="4">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5pPr>
            <a:lvl6pPr lvl="5">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6pPr>
            <a:lvl7pPr lvl="6">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7pPr>
            <a:lvl8pPr lvl="7">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8pPr>
            <a:lvl9pPr lvl="8">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6">
  <p:cSld name="BLANK_1_1_1_1_1_1_1_1_1_1_1_1_1_2_1_2_1_1">
    <p:bg>
      <p:bgPr>
        <a:solidFill>
          <a:schemeClr val="lt1"/>
        </a:solidFill>
      </p:bgPr>
    </p:bg>
    <p:spTree>
      <p:nvGrpSpPr>
        <p:cNvPr id="134" name="Shape 134"/>
        <p:cNvGrpSpPr/>
        <p:nvPr/>
      </p:nvGrpSpPr>
      <p:grpSpPr>
        <a:xfrm>
          <a:off x="0" y="0"/>
          <a:ext cx="0" cy="0"/>
          <a:chOff x="0" y="0"/>
          <a:chExt cx="0" cy="0"/>
        </a:xfrm>
      </p:grpSpPr>
      <p:sp>
        <p:nvSpPr>
          <p:cNvPr id="135" name="Google Shape;135;p17"/>
          <p:cNvSpPr txBox="1"/>
          <p:nvPr>
            <p:ph idx="1" type="subTitle"/>
          </p:nvPr>
        </p:nvSpPr>
        <p:spPr>
          <a:xfrm>
            <a:off x="3185700" y="37169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36" name="Google Shape;136;p17"/>
          <p:cNvSpPr txBox="1"/>
          <p:nvPr>
            <p:ph idx="2" type="subTitle"/>
          </p:nvPr>
        </p:nvSpPr>
        <p:spPr>
          <a:xfrm>
            <a:off x="1736388" y="26362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37" name="Google Shape;137;p17"/>
          <p:cNvSpPr txBox="1"/>
          <p:nvPr>
            <p:ph idx="3" type="subTitle"/>
          </p:nvPr>
        </p:nvSpPr>
        <p:spPr>
          <a:xfrm>
            <a:off x="288625" y="15555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38" name="Google Shape;138;p17"/>
          <p:cNvSpPr txBox="1"/>
          <p:nvPr>
            <p:ph idx="4" type="body"/>
          </p:nvPr>
        </p:nvSpPr>
        <p:spPr>
          <a:xfrm>
            <a:off x="3187500" y="2635425"/>
            <a:ext cx="4227000" cy="972000"/>
          </a:xfrm>
          <a:prstGeom prst="rect">
            <a:avLst/>
          </a:prstGeom>
        </p:spPr>
        <p:txBody>
          <a:bodyPr anchorCtr="0" anchor="ctr" bIns="0" lIns="0" spcFirstLastPara="1" rIns="0" wrap="square" tIns="0">
            <a:noAutofit/>
          </a:bodyPr>
          <a:lstStyle>
            <a:lvl1pPr indent="-304800" lvl="0" marL="457200">
              <a:lnSpc>
                <a:spcPct val="100000"/>
              </a:lnSpc>
              <a:spcBef>
                <a:spcPts val="0"/>
              </a:spcBef>
              <a:spcAft>
                <a:spcPts val="0"/>
              </a:spcAft>
              <a:buClr>
                <a:schemeClr val="dk1"/>
              </a:buClr>
              <a:buSzPts val="1200"/>
              <a:buFont typeface="Inter"/>
              <a:buChar char="●"/>
              <a:defRPr>
                <a:solidFill>
                  <a:schemeClr val="dk1"/>
                </a:solidFill>
              </a:defRPr>
            </a:lvl1pPr>
            <a:lvl2pPr indent="-304800" lvl="1" marL="914400">
              <a:lnSpc>
                <a:spcPct val="100000"/>
              </a:lnSpc>
              <a:spcBef>
                <a:spcPts val="0"/>
              </a:spcBef>
              <a:spcAft>
                <a:spcPts val="0"/>
              </a:spcAft>
              <a:buClr>
                <a:schemeClr val="dk1"/>
              </a:buClr>
              <a:buSzPts val="1200"/>
              <a:buFont typeface="Inter"/>
              <a:buChar char="○"/>
              <a:defRPr>
                <a:solidFill>
                  <a:schemeClr val="dk1"/>
                </a:solidFill>
              </a:defRPr>
            </a:lvl2pPr>
            <a:lvl3pPr indent="-304800" lvl="2" marL="1371600">
              <a:lnSpc>
                <a:spcPct val="100000"/>
              </a:lnSpc>
              <a:spcBef>
                <a:spcPts val="0"/>
              </a:spcBef>
              <a:spcAft>
                <a:spcPts val="0"/>
              </a:spcAft>
              <a:buClr>
                <a:schemeClr val="dk1"/>
              </a:buClr>
              <a:buSzPts val="1200"/>
              <a:buFont typeface="Inter"/>
              <a:buChar char="■"/>
              <a:defRPr>
                <a:solidFill>
                  <a:schemeClr val="dk1"/>
                </a:solidFill>
              </a:defRPr>
            </a:lvl3pPr>
            <a:lvl4pPr indent="-304800" lvl="3" marL="1828800">
              <a:lnSpc>
                <a:spcPct val="100000"/>
              </a:lnSpc>
              <a:spcBef>
                <a:spcPts val="0"/>
              </a:spcBef>
              <a:spcAft>
                <a:spcPts val="0"/>
              </a:spcAft>
              <a:buClr>
                <a:schemeClr val="dk1"/>
              </a:buClr>
              <a:buSzPts val="1200"/>
              <a:buFont typeface="Inter"/>
              <a:buChar char="●"/>
              <a:defRPr>
                <a:solidFill>
                  <a:schemeClr val="dk1"/>
                </a:solidFill>
              </a:defRPr>
            </a:lvl4pPr>
            <a:lvl5pPr indent="-304800" lvl="4" marL="2286000">
              <a:lnSpc>
                <a:spcPct val="100000"/>
              </a:lnSpc>
              <a:spcBef>
                <a:spcPts val="0"/>
              </a:spcBef>
              <a:spcAft>
                <a:spcPts val="0"/>
              </a:spcAft>
              <a:buClr>
                <a:schemeClr val="dk1"/>
              </a:buClr>
              <a:buSzPts val="1200"/>
              <a:buFont typeface="Inter"/>
              <a:buChar char="○"/>
              <a:defRPr>
                <a:solidFill>
                  <a:schemeClr val="dk1"/>
                </a:solidFill>
              </a:defRPr>
            </a:lvl5pPr>
            <a:lvl6pPr indent="-304800" lvl="5" marL="2743200">
              <a:lnSpc>
                <a:spcPct val="100000"/>
              </a:lnSpc>
              <a:spcBef>
                <a:spcPts val="0"/>
              </a:spcBef>
              <a:spcAft>
                <a:spcPts val="0"/>
              </a:spcAft>
              <a:buClr>
                <a:schemeClr val="dk1"/>
              </a:buClr>
              <a:buSzPts val="1200"/>
              <a:buFont typeface="Inter"/>
              <a:buChar char="■"/>
              <a:defRPr>
                <a:solidFill>
                  <a:schemeClr val="dk1"/>
                </a:solidFill>
              </a:defRPr>
            </a:lvl6pPr>
            <a:lvl7pPr indent="-304800" lvl="6" marL="3200400">
              <a:lnSpc>
                <a:spcPct val="100000"/>
              </a:lnSpc>
              <a:spcBef>
                <a:spcPts val="0"/>
              </a:spcBef>
              <a:spcAft>
                <a:spcPts val="0"/>
              </a:spcAft>
              <a:buClr>
                <a:schemeClr val="dk1"/>
              </a:buClr>
              <a:buSzPts val="1200"/>
              <a:buFont typeface="Inter"/>
              <a:buChar char="●"/>
              <a:defRPr>
                <a:solidFill>
                  <a:schemeClr val="dk1"/>
                </a:solidFill>
              </a:defRPr>
            </a:lvl7pPr>
            <a:lvl8pPr indent="-304800" lvl="7" marL="3657600">
              <a:lnSpc>
                <a:spcPct val="100000"/>
              </a:lnSpc>
              <a:spcBef>
                <a:spcPts val="0"/>
              </a:spcBef>
              <a:spcAft>
                <a:spcPts val="0"/>
              </a:spcAft>
              <a:buClr>
                <a:schemeClr val="dk1"/>
              </a:buClr>
              <a:buSzPts val="1200"/>
              <a:buFont typeface="Inter"/>
              <a:buChar char="○"/>
              <a:defRPr>
                <a:solidFill>
                  <a:schemeClr val="dk1"/>
                </a:solidFill>
              </a:defRPr>
            </a:lvl8pPr>
            <a:lvl9pPr indent="-304800" lvl="8" marL="4114800">
              <a:lnSpc>
                <a:spcPct val="100000"/>
              </a:lnSpc>
              <a:spcBef>
                <a:spcPts val="0"/>
              </a:spcBef>
              <a:spcAft>
                <a:spcPts val="0"/>
              </a:spcAft>
              <a:buClr>
                <a:schemeClr val="dk1"/>
              </a:buClr>
              <a:buSzPts val="1200"/>
              <a:buFont typeface="Inter"/>
              <a:buChar char="■"/>
              <a:defRPr>
                <a:solidFill>
                  <a:schemeClr val="dk1"/>
                </a:solidFill>
              </a:defRPr>
            </a:lvl9pPr>
          </a:lstStyle>
          <a:p/>
        </p:txBody>
      </p:sp>
      <p:sp>
        <p:nvSpPr>
          <p:cNvPr id="139" name="Google Shape;139;p17"/>
          <p:cNvSpPr txBox="1"/>
          <p:nvPr>
            <p:ph idx="5" type="body"/>
          </p:nvPr>
        </p:nvSpPr>
        <p:spPr>
          <a:xfrm>
            <a:off x="4629750" y="3706771"/>
            <a:ext cx="4227000" cy="972000"/>
          </a:xfrm>
          <a:prstGeom prst="rect">
            <a:avLst/>
          </a:prstGeom>
        </p:spPr>
        <p:txBody>
          <a:bodyPr anchorCtr="0" anchor="ctr" bIns="0" lIns="0" spcFirstLastPara="1" rIns="0" wrap="square" tIns="0">
            <a:noAutofit/>
          </a:bodyPr>
          <a:lstStyle>
            <a:lvl1pPr indent="-304800" lvl="0" marL="457200">
              <a:spcBef>
                <a:spcPts val="0"/>
              </a:spcBef>
              <a:spcAft>
                <a:spcPts val="0"/>
              </a:spcAft>
              <a:buClr>
                <a:schemeClr val="dk1"/>
              </a:buClr>
              <a:buSzPts val="1200"/>
              <a:buFont typeface="Inter"/>
              <a:buChar char="●"/>
              <a:defRPr>
                <a:solidFill>
                  <a:schemeClr val="dk1"/>
                </a:solidFill>
              </a:defRPr>
            </a:lvl1pPr>
            <a:lvl2pPr indent="-304800" lvl="1" marL="914400">
              <a:spcBef>
                <a:spcPts val="0"/>
              </a:spcBef>
              <a:spcAft>
                <a:spcPts val="0"/>
              </a:spcAft>
              <a:buClr>
                <a:schemeClr val="dk1"/>
              </a:buClr>
              <a:buSzPts val="1200"/>
              <a:buFont typeface="Inter"/>
              <a:buChar char="○"/>
              <a:defRPr>
                <a:solidFill>
                  <a:schemeClr val="dk1"/>
                </a:solidFill>
              </a:defRPr>
            </a:lvl2pPr>
            <a:lvl3pPr indent="-304800" lvl="2" marL="1371600">
              <a:spcBef>
                <a:spcPts val="0"/>
              </a:spcBef>
              <a:spcAft>
                <a:spcPts val="0"/>
              </a:spcAft>
              <a:buClr>
                <a:schemeClr val="dk1"/>
              </a:buClr>
              <a:buSzPts val="1200"/>
              <a:buFont typeface="Inter"/>
              <a:buChar char="■"/>
              <a:defRPr>
                <a:solidFill>
                  <a:schemeClr val="dk1"/>
                </a:solidFill>
              </a:defRPr>
            </a:lvl3pPr>
            <a:lvl4pPr indent="-304800" lvl="3" marL="1828800">
              <a:spcBef>
                <a:spcPts val="0"/>
              </a:spcBef>
              <a:spcAft>
                <a:spcPts val="0"/>
              </a:spcAft>
              <a:buClr>
                <a:schemeClr val="dk1"/>
              </a:buClr>
              <a:buSzPts val="1200"/>
              <a:buFont typeface="Inter"/>
              <a:buChar char="●"/>
              <a:defRPr>
                <a:solidFill>
                  <a:schemeClr val="dk1"/>
                </a:solidFill>
              </a:defRPr>
            </a:lvl4pPr>
            <a:lvl5pPr indent="-304800" lvl="4" marL="2286000">
              <a:spcBef>
                <a:spcPts val="0"/>
              </a:spcBef>
              <a:spcAft>
                <a:spcPts val="0"/>
              </a:spcAft>
              <a:buClr>
                <a:schemeClr val="dk1"/>
              </a:buClr>
              <a:buSzPts val="1200"/>
              <a:buFont typeface="Inter"/>
              <a:buChar char="○"/>
              <a:defRPr>
                <a:solidFill>
                  <a:schemeClr val="dk1"/>
                </a:solidFill>
              </a:defRPr>
            </a:lvl5pPr>
            <a:lvl6pPr indent="-304800" lvl="5" marL="2743200">
              <a:spcBef>
                <a:spcPts val="0"/>
              </a:spcBef>
              <a:spcAft>
                <a:spcPts val="0"/>
              </a:spcAft>
              <a:buClr>
                <a:schemeClr val="dk1"/>
              </a:buClr>
              <a:buSzPts val="1200"/>
              <a:buFont typeface="Inter"/>
              <a:buChar char="■"/>
              <a:defRPr>
                <a:solidFill>
                  <a:schemeClr val="dk1"/>
                </a:solidFill>
              </a:defRPr>
            </a:lvl6pPr>
            <a:lvl7pPr indent="-304800" lvl="6" marL="3200400">
              <a:spcBef>
                <a:spcPts val="0"/>
              </a:spcBef>
              <a:spcAft>
                <a:spcPts val="0"/>
              </a:spcAft>
              <a:buClr>
                <a:schemeClr val="dk1"/>
              </a:buClr>
              <a:buSzPts val="1200"/>
              <a:buFont typeface="Inter"/>
              <a:buChar char="●"/>
              <a:defRPr>
                <a:solidFill>
                  <a:schemeClr val="dk1"/>
                </a:solidFill>
              </a:defRPr>
            </a:lvl7pPr>
            <a:lvl8pPr indent="-304800" lvl="7" marL="3657600">
              <a:spcBef>
                <a:spcPts val="0"/>
              </a:spcBef>
              <a:spcAft>
                <a:spcPts val="0"/>
              </a:spcAft>
              <a:buClr>
                <a:schemeClr val="dk1"/>
              </a:buClr>
              <a:buSzPts val="1200"/>
              <a:buFont typeface="Inter"/>
              <a:buChar char="○"/>
              <a:defRPr>
                <a:solidFill>
                  <a:schemeClr val="dk1"/>
                </a:solidFill>
              </a:defRPr>
            </a:lvl8pPr>
            <a:lvl9pPr indent="-304800" lvl="8" marL="4114800">
              <a:spcBef>
                <a:spcPts val="0"/>
              </a:spcBef>
              <a:spcAft>
                <a:spcPts val="0"/>
              </a:spcAft>
              <a:buClr>
                <a:schemeClr val="dk1"/>
              </a:buClr>
              <a:buSzPts val="1200"/>
              <a:buFont typeface="Inter"/>
              <a:buChar char="■"/>
              <a:defRPr>
                <a:solidFill>
                  <a:schemeClr val="dk1"/>
                </a:solidFill>
              </a:defRPr>
            </a:lvl9pPr>
          </a:lstStyle>
          <a:p/>
        </p:txBody>
      </p:sp>
      <p:sp>
        <p:nvSpPr>
          <p:cNvPr id="140" name="Google Shape;140;p17"/>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7"/>
          <p:cNvSpPr txBox="1"/>
          <p:nvPr>
            <p:ph type="title"/>
          </p:nvPr>
        </p:nvSpPr>
        <p:spPr>
          <a:xfrm>
            <a:off x="283850" y="285900"/>
            <a:ext cx="56742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42" name="Google Shape;142;p17"/>
          <p:cNvSpPr txBox="1"/>
          <p:nvPr>
            <p:ph idx="6" type="body"/>
          </p:nvPr>
        </p:nvSpPr>
        <p:spPr>
          <a:xfrm>
            <a:off x="1736400" y="1553875"/>
            <a:ext cx="4227000" cy="9720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dk1"/>
              </a:buClr>
              <a:buSzPts val="1200"/>
              <a:buFont typeface="Inter"/>
              <a:buChar char="●"/>
              <a:defRPr>
                <a:solidFill>
                  <a:schemeClr val="dk1"/>
                </a:solidFill>
              </a:defRPr>
            </a:lvl1pPr>
            <a:lvl2pPr indent="-304800" lvl="1" marL="914400">
              <a:spcBef>
                <a:spcPts val="0"/>
              </a:spcBef>
              <a:spcAft>
                <a:spcPts val="0"/>
              </a:spcAft>
              <a:buClr>
                <a:schemeClr val="dk1"/>
              </a:buClr>
              <a:buSzPts val="1200"/>
              <a:buFont typeface="Inter"/>
              <a:buChar char="○"/>
              <a:defRPr>
                <a:solidFill>
                  <a:schemeClr val="dk1"/>
                </a:solidFill>
              </a:defRPr>
            </a:lvl2pPr>
            <a:lvl3pPr indent="-304800" lvl="2" marL="1371600">
              <a:spcBef>
                <a:spcPts val="0"/>
              </a:spcBef>
              <a:spcAft>
                <a:spcPts val="0"/>
              </a:spcAft>
              <a:buClr>
                <a:schemeClr val="dk1"/>
              </a:buClr>
              <a:buSzPts val="1200"/>
              <a:buFont typeface="Inter"/>
              <a:buChar char="■"/>
              <a:defRPr>
                <a:solidFill>
                  <a:schemeClr val="dk1"/>
                </a:solidFill>
              </a:defRPr>
            </a:lvl3pPr>
            <a:lvl4pPr indent="-304800" lvl="3" marL="1828800">
              <a:spcBef>
                <a:spcPts val="0"/>
              </a:spcBef>
              <a:spcAft>
                <a:spcPts val="0"/>
              </a:spcAft>
              <a:buClr>
                <a:schemeClr val="dk1"/>
              </a:buClr>
              <a:buSzPts val="1200"/>
              <a:buFont typeface="Inter"/>
              <a:buChar char="●"/>
              <a:defRPr>
                <a:solidFill>
                  <a:schemeClr val="dk1"/>
                </a:solidFill>
              </a:defRPr>
            </a:lvl4pPr>
            <a:lvl5pPr indent="-304800" lvl="4" marL="2286000">
              <a:spcBef>
                <a:spcPts val="0"/>
              </a:spcBef>
              <a:spcAft>
                <a:spcPts val="0"/>
              </a:spcAft>
              <a:buClr>
                <a:schemeClr val="dk1"/>
              </a:buClr>
              <a:buSzPts val="1200"/>
              <a:buFont typeface="Inter"/>
              <a:buChar char="○"/>
              <a:defRPr>
                <a:solidFill>
                  <a:schemeClr val="dk1"/>
                </a:solidFill>
              </a:defRPr>
            </a:lvl5pPr>
            <a:lvl6pPr indent="-304800" lvl="5" marL="2743200">
              <a:spcBef>
                <a:spcPts val="0"/>
              </a:spcBef>
              <a:spcAft>
                <a:spcPts val="0"/>
              </a:spcAft>
              <a:buClr>
                <a:schemeClr val="dk1"/>
              </a:buClr>
              <a:buSzPts val="1200"/>
              <a:buFont typeface="Inter"/>
              <a:buChar char="■"/>
              <a:defRPr>
                <a:solidFill>
                  <a:schemeClr val="dk1"/>
                </a:solidFill>
              </a:defRPr>
            </a:lvl6pPr>
            <a:lvl7pPr indent="-304800" lvl="6" marL="3200400">
              <a:spcBef>
                <a:spcPts val="0"/>
              </a:spcBef>
              <a:spcAft>
                <a:spcPts val="0"/>
              </a:spcAft>
              <a:buClr>
                <a:schemeClr val="dk1"/>
              </a:buClr>
              <a:buSzPts val="1200"/>
              <a:buFont typeface="Inter"/>
              <a:buChar char="●"/>
              <a:defRPr>
                <a:solidFill>
                  <a:schemeClr val="dk1"/>
                </a:solidFill>
              </a:defRPr>
            </a:lvl7pPr>
            <a:lvl8pPr indent="-304800" lvl="7" marL="3657600">
              <a:spcBef>
                <a:spcPts val="0"/>
              </a:spcBef>
              <a:spcAft>
                <a:spcPts val="0"/>
              </a:spcAft>
              <a:buClr>
                <a:schemeClr val="dk1"/>
              </a:buClr>
              <a:buSzPts val="1200"/>
              <a:buFont typeface="Inter"/>
              <a:buChar char="○"/>
              <a:defRPr>
                <a:solidFill>
                  <a:schemeClr val="dk1"/>
                </a:solidFill>
              </a:defRPr>
            </a:lvl8pPr>
            <a:lvl9pPr indent="-304800" lvl="8" marL="4114800">
              <a:spcBef>
                <a:spcPts val="0"/>
              </a:spcBef>
              <a:spcAft>
                <a:spcPts val="0"/>
              </a:spcAft>
              <a:buClr>
                <a:schemeClr val="dk1"/>
              </a:buClr>
              <a:buSzPts val="1200"/>
              <a:buFont typeface="Inter"/>
              <a:buChar char="■"/>
              <a:defRPr>
                <a:solidFill>
                  <a:schemeClr val="dk1"/>
                </a:solidFill>
              </a:defRPr>
            </a:lvl9pPr>
          </a:lstStyle>
          <a:p/>
        </p:txBody>
      </p:sp>
      <p:sp>
        <p:nvSpPr>
          <p:cNvPr id="143" name="Google Shape;143;p17"/>
          <p:cNvSpPr txBox="1"/>
          <p:nvPr>
            <p:ph idx="7"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44" name="Google Shape;144;p17"/>
          <p:cNvSpPr txBox="1"/>
          <p:nvPr>
            <p:ph idx="8"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8">
  <p:cSld name="BLANK_1_1_1_1_1_1_1_1_1_1_1_1_1_2_1_1_1">
    <p:spTree>
      <p:nvGrpSpPr>
        <p:cNvPr id="145" name="Shape 145"/>
        <p:cNvGrpSpPr/>
        <p:nvPr/>
      </p:nvGrpSpPr>
      <p:grpSpPr>
        <a:xfrm>
          <a:off x="0" y="0"/>
          <a:ext cx="0" cy="0"/>
          <a:chOff x="0" y="0"/>
          <a:chExt cx="0" cy="0"/>
        </a:xfrm>
      </p:grpSpPr>
      <p:sp>
        <p:nvSpPr>
          <p:cNvPr id="146" name="Google Shape;146;p18"/>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8"/>
          <p:cNvSpPr txBox="1"/>
          <p:nvPr>
            <p:ph type="title"/>
          </p:nvPr>
        </p:nvSpPr>
        <p:spPr>
          <a:xfrm>
            <a:off x="283850" y="285900"/>
            <a:ext cx="5674200" cy="22353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148" name="Google Shape;148;p18"/>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18"/>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18"/>
          <p:cNvSpPr txBox="1"/>
          <p:nvPr>
            <p:ph idx="1" type="body"/>
          </p:nvPr>
        </p:nvSpPr>
        <p:spPr>
          <a:xfrm>
            <a:off x="2456850" y="3716975"/>
            <a:ext cx="2055000" cy="728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1" name="Google Shape;151;p18"/>
          <p:cNvSpPr txBox="1"/>
          <p:nvPr>
            <p:ph idx="4" type="body"/>
          </p:nvPr>
        </p:nvSpPr>
        <p:spPr>
          <a:xfrm>
            <a:off x="4629750" y="3716975"/>
            <a:ext cx="2055000" cy="728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2" name="Google Shape;152;p18"/>
          <p:cNvSpPr txBox="1"/>
          <p:nvPr>
            <p:ph idx="5" type="body"/>
          </p:nvPr>
        </p:nvSpPr>
        <p:spPr>
          <a:xfrm>
            <a:off x="6802050" y="3716975"/>
            <a:ext cx="2054700" cy="728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9">
  <p:cSld name="BLANK_1_1_1_1_1_1_1_1_1_1_1_1_1_2_1_1_2">
    <p:spTree>
      <p:nvGrpSpPr>
        <p:cNvPr id="153" name="Shape 153"/>
        <p:cNvGrpSpPr/>
        <p:nvPr/>
      </p:nvGrpSpPr>
      <p:grpSpPr>
        <a:xfrm>
          <a:off x="0" y="0"/>
          <a:ext cx="0" cy="0"/>
          <a:chOff x="0" y="0"/>
          <a:chExt cx="0" cy="0"/>
        </a:xfrm>
      </p:grpSpPr>
      <p:sp>
        <p:nvSpPr>
          <p:cNvPr id="154" name="Google Shape;154;p19"/>
          <p:cNvSpPr txBox="1"/>
          <p:nvPr>
            <p:ph idx="1" type="body"/>
          </p:nvPr>
        </p:nvSpPr>
        <p:spPr>
          <a:xfrm>
            <a:off x="6091950" y="1553875"/>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5" name="Google Shape;155;p19"/>
          <p:cNvSpPr txBox="1"/>
          <p:nvPr>
            <p:ph idx="2" type="body"/>
          </p:nvPr>
        </p:nvSpPr>
        <p:spPr>
          <a:xfrm>
            <a:off x="6091950" y="2635425"/>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6" name="Google Shape;156;p19"/>
          <p:cNvSpPr txBox="1"/>
          <p:nvPr>
            <p:ph idx="3" type="body"/>
          </p:nvPr>
        </p:nvSpPr>
        <p:spPr>
          <a:xfrm>
            <a:off x="6091950" y="3706763"/>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7" name="Google Shape;157;p19"/>
          <p:cNvSpPr txBox="1"/>
          <p:nvPr>
            <p:ph type="title"/>
          </p:nvPr>
        </p:nvSpPr>
        <p:spPr>
          <a:xfrm>
            <a:off x="283850" y="285900"/>
            <a:ext cx="42276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1800"/>
            </a:lvl1pPr>
            <a:lvl2pPr lvl="1">
              <a:lnSpc>
                <a:spcPct val="85000"/>
              </a:lnSpc>
              <a:spcBef>
                <a:spcPts val="0"/>
              </a:spcBef>
              <a:spcAft>
                <a:spcPts val="0"/>
              </a:spcAft>
              <a:buNone/>
              <a:defRPr sz="1800"/>
            </a:lvl2pPr>
            <a:lvl3pPr lvl="2">
              <a:lnSpc>
                <a:spcPct val="85000"/>
              </a:lnSpc>
              <a:spcBef>
                <a:spcPts val="0"/>
              </a:spcBef>
              <a:spcAft>
                <a:spcPts val="0"/>
              </a:spcAft>
              <a:buNone/>
              <a:defRPr sz="1800"/>
            </a:lvl3pPr>
            <a:lvl4pPr lvl="3">
              <a:lnSpc>
                <a:spcPct val="85000"/>
              </a:lnSpc>
              <a:spcBef>
                <a:spcPts val="0"/>
              </a:spcBef>
              <a:spcAft>
                <a:spcPts val="0"/>
              </a:spcAft>
              <a:buNone/>
              <a:defRPr sz="1800"/>
            </a:lvl4pPr>
            <a:lvl5pPr lvl="4">
              <a:lnSpc>
                <a:spcPct val="85000"/>
              </a:lnSpc>
              <a:spcBef>
                <a:spcPts val="0"/>
              </a:spcBef>
              <a:spcAft>
                <a:spcPts val="0"/>
              </a:spcAft>
              <a:buNone/>
              <a:defRPr sz="1800"/>
            </a:lvl5pPr>
            <a:lvl6pPr lvl="5">
              <a:lnSpc>
                <a:spcPct val="85000"/>
              </a:lnSpc>
              <a:spcBef>
                <a:spcPts val="0"/>
              </a:spcBef>
              <a:spcAft>
                <a:spcPts val="0"/>
              </a:spcAft>
              <a:buNone/>
              <a:defRPr sz="1800"/>
            </a:lvl6pPr>
            <a:lvl7pPr lvl="6">
              <a:lnSpc>
                <a:spcPct val="85000"/>
              </a:lnSpc>
              <a:spcBef>
                <a:spcPts val="0"/>
              </a:spcBef>
              <a:spcAft>
                <a:spcPts val="0"/>
              </a:spcAft>
              <a:buNone/>
              <a:defRPr sz="1800"/>
            </a:lvl7pPr>
            <a:lvl8pPr lvl="7">
              <a:lnSpc>
                <a:spcPct val="85000"/>
              </a:lnSpc>
              <a:spcBef>
                <a:spcPts val="0"/>
              </a:spcBef>
              <a:spcAft>
                <a:spcPts val="0"/>
              </a:spcAft>
              <a:buNone/>
              <a:defRPr sz="1800"/>
            </a:lvl8pPr>
            <a:lvl9pPr lvl="8">
              <a:lnSpc>
                <a:spcPct val="85000"/>
              </a:lnSpc>
              <a:spcBef>
                <a:spcPts val="0"/>
              </a:spcBef>
              <a:spcAft>
                <a:spcPts val="0"/>
              </a:spcAft>
              <a:buNone/>
              <a:defRPr sz="1800"/>
            </a:lvl9pPr>
          </a:lstStyle>
          <a:p/>
        </p:txBody>
      </p:sp>
      <p:sp>
        <p:nvSpPr>
          <p:cNvPr id="158" name="Google Shape;158;p19"/>
          <p:cNvSpPr txBox="1"/>
          <p:nvPr>
            <p:ph idx="4"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19"/>
          <p:cNvSpPr txBox="1"/>
          <p:nvPr>
            <p:ph idx="5"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9"/>
          <p:cNvSpPr txBox="1"/>
          <p:nvPr>
            <p:ph idx="6" type="subTitle"/>
          </p:nvPr>
        </p:nvSpPr>
        <p:spPr>
          <a:xfrm>
            <a:off x="288625" y="1555575"/>
            <a:ext cx="4509600" cy="972000"/>
          </a:xfrm>
          <a:prstGeom prst="rect">
            <a:avLst/>
          </a:prstGeom>
        </p:spPr>
        <p:txBody>
          <a:bodyPr anchorCtr="0" anchor="t" bIns="0" lIns="0" spcFirstLastPara="1" rIns="0" wrap="square" tIns="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p:txBody>
      </p:sp>
      <p:sp>
        <p:nvSpPr>
          <p:cNvPr id="161" name="Google Shape;161;p19"/>
          <p:cNvSpPr txBox="1"/>
          <p:nvPr>
            <p:ph idx="7" type="subTitle"/>
          </p:nvPr>
        </p:nvSpPr>
        <p:spPr>
          <a:xfrm>
            <a:off x="288625" y="2636275"/>
            <a:ext cx="4509600" cy="972000"/>
          </a:xfrm>
          <a:prstGeom prst="rect">
            <a:avLst/>
          </a:prstGeom>
        </p:spPr>
        <p:txBody>
          <a:bodyPr anchorCtr="0" anchor="t" bIns="0" lIns="0" spcFirstLastPara="1" rIns="0" wrap="square" tIns="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p:txBody>
      </p:sp>
      <p:sp>
        <p:nvSpPr>
          <p:cNvPr id="162" name="Google Shape;162;p19"/>
          <p:cNvSpPr txBox="1"/>
          <p:nvPr>
            <p:ph idx="8" type="subTitle"/>
          </p:nvPr>
        </p:nvSpPr>
        <p:spPr>
          <a:xfrm>
            <a:off x="288625" y="3716975"/>
            <a:ext cx="4509600" cy="972000"/>
          </a:xfrm>
          <a:prstGeom prst="rect">
            <a:avLst/>
          </a:prstGeom>
        </p:spPr>
        <p:txBody>
          <a:bodyPr anchorCtr="0" anchor="t" bIns="0" lIns="0" spcFirstLastPara="1" rIns="0" wrap="square" tIns="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p:txBody>
      </p:sp>
      <p:sp>
        <p:nvSpPr>
          <p:cNvPr id="163" name="Google Shape;163;p19"/>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0">
  <p:cSld name="BLANK_1_1_1_1_1_1_1_1_1_1_1_1_1_2_1_3">
    <p:bg>
      <p:bgPr>
        <a:solidFill>
          <a:schemeClr val="accent3"/>
        </a:solidFill>
      </p:bgPr>
    </p:bg>
    <p:spTree>
      <p:nvGrpSpPr>
        <p:cNvPr id="164" name="Shape 164"/>
        <p:cNvGrpSpPr/>
        <p:nvPr/>
      </p:nvGrpSpPr>
      <p:grpSpPr>
        <a:xfrm>
          <a:off x="0" y="0"/>
          <a:ext cx="0" cy="0"/>
          <a:chOff x="0" y="0"/>
          <a:chExt cx="0" cy="0"/>
        </a:xfrm>
      </p:grpSpPr>
      <p:sp>
        <p:nvSpPr>
          <p:cNvPr id="165" name="Google Shape;165;p20"/>
          <p:cNvSpPr txBox="1"/>
          <p:nvPr>
            <p:ph idx="1" type="subTitle"/>
          </p:nvPr>
        </p:nvSpPr>
        <p:spPr>
          <a:xfrm>
            <a:off x="4629000" y="285900"/>
            <a:ext cx="4228200" cy="357600"/>
          </a:xfrm>
          <a:prstGeom prst="rect">
            <a:avLst/>
          </a:prstGeom>
        </p:spPr>
        <p:txBody>
          <a:bodyPr anchorCtr="0" anchor="t" bIns="0" lIns="182875" spcFirstLastPara="1" rIns="0" wrap="square" tIns="182875">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p:txBody>
      </p:sp>
      <p:sp>
        <p:nvSpPr>
          <p:cNvPr id="166" name="Google Shape;166;p20"/>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83850" y="285900"/>
            <a:ext cx="27648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68" name="Google Shape;168;p20"/>
          <p:cNvSpPr txBox="1"/>
          <p:nvPr>
            <p:ph idx="2" type="body"/>
          </p:nvPr>
        </p:nvSpPr>
        <p:spPr>
          <a:xfrm>
            <a:off x="4629450" y="786100"/>
            <a:ext cx="2172600" cy="804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69" name="Google Shape;169;p20"/>
          <p:cNvSpPr txBox="1"/>
          <p:nvPr>
            <p:ph idx="3"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70" name="Google Shape;170;p20"/>
          <p:cNvSpPr txBox="1"/>
          <p:nvPr>
            <p:ph idx="4"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71" name="Google Shape;171;p20"/>
          <p:cNvSpPr txBox="1"/>
          <p:nvPr>
            <p:ph idx="5" type="subTitle"/>
          </p:nvPr>
        </p:nvSpPr>
        <p:spPr>
          <a:xfrm>
            <a:off x="4629000" y="1751850"/>
            <a:ext cx="4228200" cy="357600"/>
          </a:xfrm>
          <a:prstGeom prst="rect">
            <a:avLst/>
          </a:prstGeom>
        </p:spPr>
        <p:txBody>
          <a:bodyPr anchorCtr="0" anchor="t" bIns="0" lIns="182875" spcFirstLastPara="1" rIns="0" wrap="square" tIns="182875">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p:txBody>
      </p:sp>
      <p:sp>
        <p:nvSpPr>
          <p:cNvPr id="172" name="Google Shape;172;p20"/>
          <p:cNvSpPr txBox="1"/>
          <p:nvPr>
            <p:ph idx="6" type="body"/>
          </p:nvPr>
        </p:nvSpPr>
        <p:spPr>
          <a:xfrm>
            <a:off x="4629450" y="2252055"/>
            <a:ext cx="2172600" cy="804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73" name="Google Shape;173;p20"/>
          <p:cNvSpPr txBox="1"/>
          <p:nvPr>
            <p:ph idx="7" type="subTitle"/>
          </p:nvPr>
        </p:nvSpPr>
        <p:spPr>
          <a:xfrm>
            <a:off x="4629000" y="3217788"/>
            <a:ext cx="4228200" cy="357600"/>
          </a:xfrm>
          <a:prstGeom prst="rect">
            <a:avLst/>
          </a:prstGeom>
        </p:spPr>
        <p:txBody>
          <a:bodyPr anchorCtr="0" anchor="t" bIns="0" lIns="182875" spcFirstLastPara="1" rIns="0" wrap="square" tIns="182875">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p:txBody>
      </p:sp>
      <p:sp>
        <p:nvSpPr>
          <p:cNvPr id="174" name="Google Shape;174;p20"/>
          <p:cNvSpPr txBox="1"/>
          <p:nvPr>
            <p:ph idx="8" type="body"/>
          </p:nvPr>
        </p:nvSpPr>
        <p:spPr>
          <a:xfrm>
            <a:off x="4629450" y="3717997"/>
            <a:ext cx="2172600" cy="804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75" name="Google Shape;175;p20"/>
          <p:cNvSpPr txBox="1"/>
          <p:nvPr>
            <p:ph idx="9" type="body"/>
          </p:nvPr>
        </p:nvSpPr>
        <p:spPr>
          <a:xfrm>
            <a:off x="284850" y="3717988"/>
            <a:ext cx="2055300" cy="804300"/>
          </a:xfrm>
          <a:prstGeom prst="rect">
            <a:avLst/>
          </a:prstGeom>
        </p:spPr>
        <p:txBody>
          <a:bodyPr anchorCtr="0" anchor="t" bIns="0" lIns="0" spcFirstLastPara="1" rIns="182875" wrap="square" tIns="0">
            <a:spAutoFit/>
          </a:bodyPr>
          <a:lstStyle>
            <a:lvl1pPr indent="-292100" lvl="0" marL="457200">
              <a:lnSpc>
                <a:spcPct val="100000"/>
              </a:lnSpc>
              <a:spcBef>
                <a:spcPts val="0"/>
              </a:spcBef>
              <a:spcAft>
                <a:spcPts val="0"/>
              </a:spcAft>
              <a:buClr>
                <a:schemeClr val="dk1"/>
              </a:buClr>
              <a:buSzPts val="1000"/>
              <a:buFont typeface="Inter"/>
              <a:buChar char="●"/>
              <a:defRPr sz="1000">
                <a:solidFill>
                  <a:schemeClr val="dk1"/>
                </a:solidFill>
              </a:defRPr>
            </a:lvl1pPr>
            <a:lvl2pPr indent="-292100" lvl="1" marL="914400">
              <a:lnSpc>
                <a:spcPct val="100000"/>
              </a:lnSpc>
              <a:spcBef>
                <a:spcPts val="0"/>
              </a:spcBef>
              <a:spcAft>
                <a:spcPts val="0"/>
              </a:spcAft>
              <a:buClr>
                <a:schemeClr val="dk1"/>
              </a:buClr>
              <a:buSzPts val="1000"/>
              <a:buFont typeface="Inter"/>
              <a:buChar char="○"/>
              <a:defRPr sz="1000">
                <a:solidFill>
                  <a:schemeClr val="dk1"/>
                </a:solidFill>
              </a:defRPr>
            </a:lvl2pPr>
            <a:lvl3pPr indent="-292100" lvl="2" marL="1371600">
              <a:lnSpc>
                <a:spcPct val="100000"/>
              </a:lnSpc>
              <a:spcBef>
                <a:spcPts val="0"/>
              </a:spcBef>
              <a:spcAft>
                <a:spcPts val="0"/>
              </a:spcAft>
              <a:buClr>
                <a:schemeClr val="dk1"/>
              </a:buClr>
              <a:buSzPts val="1000"/>
              <a:buFont typeface="Inter"/>
              <a:buChar char="■"/>
              <a:defRPr sz="1000">
                <a:solidFill>
                  <a:schemeClr val="dk1"/>
                </a:solidFill>
              </a:defRPr>
            </a:lvl3pPr>
            <a:lvl4pPr indent="-292100" lvl="3" marL="1828800">
              <a:lnSpc>
                <a:spcPct val="100000"/>
              </a:lnSpc>
              <a:spcBef>
                <a:spcPts val="0"/>
              </a:spcBef>
              <a:spcAft>
                <a:spcPts val="0"/>
              </a:spcAft>
              <a:buClr>
                <a:schemeClr val="dk1"/>
              </a:buClr>
              <a:buSzPts val="1000"/>
              <a:buFont typeface="Inter"/>
              <a:buChar char="●"/>
              <a:defRPr sz="1000">
                <a:solidFill>
                  <a:schemeClr val="dk1"/>
                </a:solidFill>
              </a:defRPr>
            </a:lvl4pPr>
            <a:lvl5pPr indent="-292100" lvl="4" marL="2286000">
              <a:lnSpc>
                <a:spcPct val="100000"/>
              </a:lnSpc>
              <a:spcBef>
                <a:spcPts val="0"/>
              </a:spcBef>
              <a:spcAft>
                <a:spcPts val="0"/>
              </a:spcAft>
              <a:buClr>
                <a:schemeClr val="dk1"/>
              </a:buClr>
              <a:buSzPts val="1000"/>
              <a:buFont typeface="Inter"/>
              <a:buChar char="○"/>
              <a:defRPr sz="1000">
                <a:solidFill>
                  <a:schemeClr val="dk1"/>
                </a:solidFill>
              </a:defRPr>
            </a:lvl5pPr>
            <a:lvl6pPr indent="-292100" lvl="5" marL="2743200">
              <a:lnSpc>
                <a:spcPct val="100000"/>
              </a:lnSpc>
              <a:spcBef>
                <a:spcPts val="0"/>
              </a:spcBef>
              <a:spcAft>
                <a:spcPts val="0"/>
              </a:spcAft>
              <a:buClr>
                <a:schemeClr val="dk1"/>
              </a:buClr>
              <a:buSzPts val="1000"/>
              <a:buFont typeface="Inter"/>
              <a:buChar char="■"/>
              <a:defRPr sz="1000">
                <a:solidFill>
                  <a:schemeClr val="dk1"/>
                </a:solidFill>
              </a:defRPr>
            </a:lvl6pPr>
            <a:lvl7pPr indent="-292100" lvl="6" marL="3200400">
              <a:lnSpc>
                <a:spcPct val="100000"/>
              </a:lnSpc>
              <a:spcBef>
                <a:spcPts val="0"/>
              </a:spcBef>
              <a:spcAft>
                <a:spcPts val="0"/>
              </a:spcAft>
              <a:buClr>
                <a:schemeClr val="dk1"/>
              </a:buClr>
              <a:buSzPts val="1000"/>
              <a:buFont typeface="Inter"/>
              <a:buChar char="●"/>
              <a:defRPr sz="1000">
                <a:solidFill>
                  <a:schemeClr val="dk1"/>
                </a:solidFill>
              </a:defRPr>
            </a:lvl7pPr>
            <a:lvl8pPr indent="-292100" lvl="7" marL="3657600">
              <a:lnSpc>
                <a:spcPct val="100000"/>
              </a:lnSpc>
              <a:spcBef>
                <a:spcPts val="0"/>
              </a:spcBef>
              <a:spcAft>
                <a:spcPts val="0"/>
              </a:spcAft>
              <a:buClr>
                <a:schemeClr val="dk1"/>
              </a:buClr>
              <a:buSzPts val="1000"/>
              <a:buFont typeface="Inter"/>
              <a:buChar char="○"/>
              <a:defRPr sz="1000">
                <a:solidFill>
                  <a:schemeClr val="dk1"/>
                </a:solidFill>
              </a:defRPr>
            </a:lvl8pPr>
            <a:lvl9pPr indent="-292100" lvl="8" marL="4114800">
              <a:lnSpc>
                <a:spcPct val="100000"/>
              </a:lnSpc>
              <a:spcBef>
                <a:spcPts val="0"/>
              </a:spcBef>
              <a:spcAft>
                <a:spcPts val="0"/>
              </a:spcAft>
              <a:buClr>
                <a:schemeClr val="dk1"/>
              </a:buClr>
              <a:buSzPts val="1000"/>
              <a:buFont typeface="Inter"/>
              <a:buChar char="■"/>
              <a:defRPr sz="10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2">
    <p:bg>
      <p:bgPr>
        <a:solidFill>
          <a:schemeClr val="accent1"/>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284850" y="285900"/>
            <a:ext cx="6423900" cy="587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21" name="Google Shape;21;p3"/>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3"/>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grid and description">
  <p:cSld name="CUSTOM">
    <p:bg>
      <p:bgPr>
        <a:solidFill>
          <a:schemeClr val="accent3"/>
        </a:solidFill>
      </p:bgPr>
    </p:bg>
    <p:spTree>
      <p:nvGrpSpPr>
        <p:cNvPr id="176" name="Shape 176"/>
        <p:cNvGrpSpPr/>
        <p:nvPr/>
      </p:nvGrpSpPr>
      <p:grpSpPr>
        <a:xfrm>
          <a:off x="0" y="0"/>
          <a:ext cx="0" cy="0"/>
          <a:chOff x="0" y="0"/>
          <a:chExt cx="0" cy="0"/>
        </a:xfrm>
      </p:grpSpPr>
      <p:sp>
        <p:nvSpPr>
          <p:cNvPr id="177" name="Google Shape;177;p21"/>
          <p:cNvSpPr/>
          <p:nvPr>
            <p:ph idx="2" type="pic"/>
          </p:nvPr>
        </p:nvSpPr>
        <p:spPr>
          <a:xfrm>
            <a:off x="4629750" y="286075"/>
            <a:ext cx="1257900" cy="1261500"/>
          </a:xfrm>
          <a:prstGeom prst="rect">
            <a:avLst/>
          </a:prstGeom>
          <a:noFill/>
          <a:ln>
            <a:noFill/>
          </a:ln>
        </p:spPr>
      </p:sp>
      <p:sp>
        <p:nvSpPr>
          <p:cNvPr id="178" name="Google Shape;178;p21"/>
          <p:cNvSpPr/>
          <p:nvPr>
            <p:ph idx="3" type="pic"/>
          </p:nvPr>
        </p:nvSpPr>
        <p:spPr>
          <a:xfrm>
            <a:off x="6111800" y="286075"/>
            <a:ext cx="1257900" cy="1261500"/>
          </a:xfrm>
          <a:prstGeom prst="rect">
            <a:avLst/>
          </a:prstGeom>
          <a:noFill/>
          <a:ln>
            <a:noFill/>
          </a:ln>
        </p:spPr>
      </p:sp>
      <p:sp>
        <p:nvSpPr>
          <p:cNvPr id="179" name="Google Shape;179;p21"/>
          <p:cNvSpPr/>
          <p:nvPr>
            <p:ph idx="4" type="pic"/>
          </p:nvPr>
        </p:nvSpPr>
        <p:spPr>
          <a:xfrm>
            <a:off x="7593850" y="286075"/>
            <a:ext cx="1257900" cy="1261500"/>
          </a:xfrm>
          <a:prstGeom prst="rect">
            <a:avLst/>
          </a:prstGeom>
          <a:noFill/>
          <a:ln>
            <a:noFill/>
          </a:ln>
        </p:spPr>
      </p:sp>
      <p:sp>
        <p:nvSpPr>
          <p:cNvPr id="180" name="Google Shape;180;p21"/>
          <p:cNvSpPr/>
          <p:nvPr>
            <p:ph idx="5" type="pic"/>
          </p:nvPr>
        </p:nvSpPr>
        <p:spPr>
          <a:xfrm>
            <a:off x="4629750" y="2634475"/>
            <a:ext cx="1257900" cy="1261500"/>
          </a:xfrm>
          <a:prstGeom prst="rect">
            <a:avLst/>
          </a:prstGeom>
          <a:noFill/>
          <a:ln>
            <a:noFill/>
          </a:ln>
        </p:spPr>
      </p:sp>
      <p:sp>
        <p:nvSpPr>
          <p:cNvPr id="181" name="Google Shape;181;p21"/>
          <p:cNvSpPr/>
          <p:nvPr>
            <p:ph idx="6" type="pic"/>
          </p:nvPr>
        </p:nvSpPr>
        <p:spPr>
          <a:xfrm>
            <a:off x="6111800" y="2634475"/>
            <a:ext cx="1257900" cy="1261500"/>
          </a:xfrm>
          <a:prstGeom prst="rect">
            <a:avLst/>
          </a:prstGeom>
          <a:noFill/>
          <a:ln>
            <a:noFill/>
          </a:ln>
        </p:spPr>
      </p:sp>
      <p:sp>
        <p:nvSpPr>
          <p:cNvPr id="182" name="Google Shape;182;p21"/>
          <p:cNvSpPr/>
          <p:nvPr>
            <p:ph idx="7" type="pic"/>
          </p:nvPr>
        </p:nvSpPr>
        <p:spPr>
          <a:xfrm>
            <a:off x="7593850" y="2634475"/>
            <a:ext cx="1257900" cy="1261500"/>
          </a:xfrm>
          <a:prstGeom prst="rect">
            <a:avLst/>
          </a:prstGeom>
          <a:noFill/>
          <a:ln>
            <a:noFill/>
          </a:ln>
        </p:spPr>
      </p:sp>
      <p:sp>
        <p:nvSpPr>
          <p:cNvPr id="183" name="Google Shape;183;p21"/>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21"/>
          <p:cNvSpPr txBox="1"/>
          <p:nvPr>
            <p:ph idx="8"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1"/>
          <p:cNvSpPr txBox="1"/>
          <p:nvPr>
            <p:ph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6" name="Google Shape;186;p21"/>
          <p:cNvSpPr txBox="1"/>
          <p:nvPr>
            <p:ph idx="9"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7" name="Google Shape;187;p21"/>
          <p:cNvSpPr txBox="1"/>
          <p:nvPr>
            <p:ph idx="13" type="title"/>
          </p:nvPr>
        </p:nvSpPr>
        <p:spPr>
          <a:xfrm>
            <a:off x="283850" y="474875"/>
            <a:ext cx="2773200" cy="17436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a:solidFill>
                  <a:schemeClr val="dk1"/>
                </a:solidFill>
              </a:defRPr>
            </a:lvl1pPr>
            <a:lvl2pPr lvl="1">
              <a:lnSpc>
                <a:spcPct val="85000"/>
              </a:lnSpc>
              <a:spcBef>
                <a:spcPts val="0"/>
              </a:spcBef>
              <a:spcAft>
                <a:spcPts val="0"/>
              </a:spcAft>
              <a:buNone/>
              <a:defRPr>
                <a:solidFill>
                  <a:schemeClr val="dk1"/>
                </a:solidFill>
              </a:defRPr>
            </a:lvl2pPr>
            <a:lvl3pPr lvl="2">
              <a:lnSpc>
                <a:spcPct val="85000"/>
              </a:lnSpc>
              <a:spcBef>
                <a:spcPts val="0"/>
              </a:spcBef>
              <a:spcAft>
                <a:spcPts val="0"/>
              </a:spcAft>
              <a:buNone/>
              <a:defRPr>
                <a:solidFill>
                  <a:schemeClr val="dk1"/>
                </a:solidFill>
              </a:defRPr>
            </a:lvl3pPr>
            <a:lvl4pPr lvl="3">
              <a:lnSpc>
                <a:spcPct val="85000"/>
              </a:lnSpc>
              <a:spcBef>
                <a:spcPts val="0"/>
              </a:spcBef>
              <a:spcAft>
                <a:spcPts val="0"/>
              </a:spcAft>
              <a:buNone/>
              <a:defRPr>
                <a:solidFill>
                  <a:schemeClr val="dk1"/>
                </a:solidFill>
              </a:defRPr>
            </a:lvl4pPr>
            <a:lvl5pPr lvl="4">
              <a:lnSpc>
                <a:spcPct val="85000"/>
              </a:lnSpc>
              <a:spcBef>
                <a:spcPts val="0"/>
              </a:spcBef>
              <a:spcAft>
                <a:spcPts val="0"/>
              </a:spcAft>
              <a:buNone/>
              <a:defRPr>
                <a:solidFill>
                  <a:schemeClr val="dk1"/>
                </a:solidFill>
              </a:defRPr>
            </a:lvl5pPr>
            <a:lvl6pPr lvl="5">
              <a:lnSpc>
                <a:spcPct val="85000"/>
              </a:lnSpc>
              <a:spcBef>
                <a:spcPts val="0"/>
              </a:spcBef>
              <a:spcAft>
                <a:spcPts val="0"/>
              </a:spcAft>
              <a:buNone/>
              <a:defRPr>
                <a:solidFill>
                  <a:schemeClr val="dk1"/>
                </a:solidFill>
              </a:defRPr>
            </a:lvl6pPr>
            <a:lvl7pPr lvl="6">
              <a:lnSpc>
                <a:spcPct val="85000"/>
              </a:lnSpc>
              <a:spcBef>
                <a:spcPts val="0"/>
              </a:spcBef>
              <a:spcAft>
                <a:spcPts val="0"/>
              </a:spcAft>
              <a:buNone/>
              <a:defRPr>
                <a:solidFill>
                  <a:schemeClr val="dk1"/>
                </a:solidFill>
              </a:defRPr>
            </a:lvl7pPr>
            <a:lvl8pPr lvl="7">
              <a:lnSpc>
                <a:spcPct val="85000"/>
              </a:lnSpc>
              <a:spcBef>
                <a:spcPts val="0"/>
              </a:spcBef>
              <a:spcAft>
                <a:spcPts val="0"/>
              </a:spcAft>
              <a:buNone/>
              <a:defRPr>
                <a:solidFill>
                  <a:schemeClr val="dk1"/>
                </a:solidFill>
              </a:defRPr>
            </a:lvl8pPr>
            <a:lvl9pPr lvl="8">
              <a:lnSpc>
                <a:spcPct val="85000"/>
              </a:lnSpc>
              <a:spcBef>
                <a:spcPts val="0"/>
              </a:spcBef>
              <a:spcAft>
                <a:spcPts val="0"/>
              </a:spcAft>
              <a:buNone/>
              <a:defRPr>
                <a:solidFill>
                  <a:schemeClr val="dk1"/>
                </a:solidFill>
              </a:defRPr>
            </a:lvl9pPr>
          </a:lstStyle>
          <a:p/>
        </p:txBody>
      </p:sp>
      <p:sp>
        <p:nvSpPr>
          <p:cNvPr id="188" name="Google Shape;188;p21"/>
          <p:cNvSpPr txBox="1"/>
          <p:nvPr>
            <p:ph idx="14" type="title"/>
          </p:nvPr>
        </p:nvSpPr>
        <p:spPr>
          <a:xfrm>
            <a:off x="4629750" y="1649525"/>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189" name="Google Shape;189;p21"/>
          <p:cNvSpPr txBox="1"/>
          <p:nvPr>
            <p:ph idx="15" type="title"/>
          </p:nvPr>
        </p:nvSpPr>
        <p:spPr>
          <a:xfrm>
            <a:off x="6111800" y="1649525"/>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190" name="Google Shape;190;p21"/>
          <p:cNvSpPr txBox="1"/>
          <p:nvPr>
            <p:ph idx="16" type="title"/>
          </p:nvPr>
        </p:nvSpPr>
        <p:spPr>
          <a:xfrm>
            <a:off x="7593850" y="1649525"/>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191" name="Google Shape;191;p21"/>
          <p:cNvSpPr txBox="1"/>
          <p:nvPr>
            <p:ph idx="17" type="title"/>
          </p:nvPr>
        </p:nvSpPr>
        <p:spPr>
          <a:xfrm>
            <a:off x="4629750" y="3995850"/>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192" name="Google Shape;192;p21"/>
          <p:cNvSpPr txBox="1"/>
          <p:nvPr>
            <p:ph idx="18" type="title"/>
          </p:nvPr>
        </p:nvSpPr>
        <p:spPr>
          <a:xfrm>
            <a:off x="6111800" y="3995850"/>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193" name="Google Shape;193;p21"/>
          <p:cNvSpPr txBox="1"/>
          <p:nvPr>
            <p:ph idx="19" type="title"/>
          </p:nvPr>
        </p:nvSpPr>
        <p:spPr>
          <a:xfrm>
            <a:off x="7593850" y="3995850"/>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grid and description - Alt 1">
  <p:cSld name="CUSTOM_3">
    <p:bg>
      <p:bgPr>
        <a:solidFill>
          <a:schemeClr val="accent1"/>
        </a:solidFill>
      </p:bgPr>
    </p:bg>
    <p:spTree>
      <p:nvGrpSpPr>
        <p:cNvPr id="194" name="Shape 194"/>
        <p:cNvGrpSpPr/>
        <p:nvPr/>
      </p:nvGrpSpPr>
      <p:grpSpPr>
        <a:xfrm>
          <a:off x="0" y="0"/>
          <a:ext cx="0" cy="0"/>
          <a:chOff x="0" y="0"/>
          <a:chExt cx="0" cy="0"/>
        </a:xfrm>
      </p:grpSpPr>
      <p:sp>
        <p:nvSpPr>
          <p:cNvPr id="195" name="Google Shape;195;p22"/>
          <p:cNvSpPr/>
          <p:nvPr>
            <p:ph idx="2" type="pic"/>
          </p:nvPr>
        </p:nvSpPr>
        <p:spPr>
          <a:xfrm>
            <a:off x="2456700" y="373175"/>
            <a:ext cx="1515000" cy="1616700"/>
          </a:xfrm>
          <a:prstGeom prst="rect">
            <a:avLst/>
          </a:prstGeom>
          <a:noFill/>
          <a:ln>
            <a:noFill/>
          </a:ln>
        </p:spPr>
      </p:sp>
      <p:sp>
        <p:nvSpPr>
          <p:cNvPr id="196" name="Google Shape;196;p22"/>
          <p:cNvSpPr txBox="1"/>
          <p:nvPr>
            <p:ph type="title"/>
          </p:nvPr>
        </p:nvSpPr>
        <p:spPr>
          <a:xfrm>
            <a:off x="2635350" y="2172975"/>
            <a:ext cx="1188600" cy="152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100"/>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197" name="Google Shape;197;p22"/>
          <p:cNvSpPr txBox="1"/>
          <p:nvPr>
            <p:ph idx="1" type="body"/>
          </p:nvPr>
        </p:nvSpPr>
        <p:spPr>
          <a:xfrm>
            <a:off x="2635350" y="2832368"/>
            <a:ext cx="1161900" cy="16707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lt1"/>
              </a:buClr>
              <a:buSzPts val="800"/>
              <a:buFont typeface="Inter"/>
              <a:buChar char="●"/>
              <a:defRPr sz="800"/>
            </a:lvl1pPr>
            <a:lvl2pPr indent="-279400" lvl="1" marL="914400">
              <a:lnSpc>
                <a:spcPct val="115000"/>
              </a:lnSpc>
              <a:spcBef>
                <a:spcPts val="0"/>
              </a:spcBef>
              <a:spcAft>
                <a:spcPts val="0"/>
              </a:spcAft>
              <a:buClr>
                <a:schemeClr val="lt1"/>
              </a:buClr>
              <a:buSzPts val="800"/>
              <a:buFont typeface="Inter"/>
              <a:buChar char="○"/>
              <a:defRPr sz="800"/>
            </a:lvl2pPr>
            <a:lvl3pPr indent="-279400" lvl="2" marL="1371600">
              <a:lnSpc>
                <a:spcPct val="115000"/>
              </a:lnSpc>
              <a:spcBef>
                <a:spcPts val="0"/>
              </a:spcBef>
              <a:spcAft>
                <a:spcPts val="0"/>
              </a:spcAft>
              <a:buClr>
                <a:schemeClr val="lt1"/>
              </a:buClr>
              <a:buSzPts val="800"/>
              <a:buFont typeface="Inter"/>
              <a:buChar char="■"/>
              <a:defRPr sz="800"/>
            </a:lvl3pPr>
            <a:lvl4pPr indent="-279400" lvl="3" marL="1828800">
              <a:lnSpc>
                <a:spcPct val="115000"/>
              </a:lnSpc>
              <a:spcBef>
                <a:spcPts val="0"/>
              </a:spcBef>
              <a:spcAft>
                <a:spcPts val="0"/>
              </a:spcAft>
              <a:buClr>
                <a:schemeClr val="lt1"/>
              </a:buClr>
              <a:buSzPts val="800"/>
              <a:buFont typeface="Inter"/>
              <a:buChar char="●"/>
              <a:defRPr sz="800"/>
            </a:lvl4pPr>
            <a:lvl5pPr indent="-279400" lvl="4" marL="2286000">
              <a:lnSpc>
                <a:spcPct val="115000"/>
              </a:lnSpc>
              <a:spcBef>
                <a:spcPts val="0"/>
              </a:spcBef>
              <a:spcAft>
                <a:spcPts val="0"/>
              </a:spcAft>
              <a:buClr>
                <a:schemeClr val="lt1"/>
              </a:buClr>
              <a:buSzPts val="800"/>
              <a:buFont typeface="Inter"/>
              <a:buChar char="○"/>
              <a:defRPr sz="800"/>
            </a:lvl5pPr>
            <a:lvl6pPr indent="-279400" lvl="5" marL="2743200">
              <a:lnSpc>
                <a:spcPct val="115000"/>
              </a:lnSpc>
              <a:spcBef>
                <a:spcPts val="0"/>
              </a:spcBef>
              <a:spcAft>
                <a:spcPts val="0"/>
              </a:spcAft>
              <a:buClr>
                <a:schemeClr val="lt1"/>
              </a:buClr>
              <a:buSzPts val="800"/>
              <a:buFont typeface="Inter"/>
              <a:buChar char="■"/>
              <a:defRPr sz="800"/>
            </a:lvl6pPr>
            <a:lvl7pPr indent="-279400" lvl="6" marL="3200400">
              <a:lnSpc>
                <a:spcPct val="115000"/>
              </a:lnSpc>
              <a:spcBef>
                <a:spcPts val="0"/>
              </a:spcBef>
              <a:spcAft>
                <a:spcPts val="0"/>
              </a:spcAft>
              <a:buClr>
                <a:schemeClr val="lt1"/>
              </a:buClr>
              <a:buSzPts val="800"/>
              <a:buFont typeface="Inter"/>
              <a:buChar char="●"/>
              <a:defRPr sz="800"/>
            </a:lvl7pPr>
            <a:lvl8pPr indent="-279400" lvl="7" marL="3657600">
              <a:lnSpc>
                <a:spcPct val="115000"/>
              </a:lnSpc>
              <a:spcBef>
                <a:spcPts val="0"/>
              </a:spcBef>
              <a:spcAft>
                <a:spcPts val="0"/>
              </a:spcAft>
              <a:buClr>
                <a:schemeClr val="lt1"/>
              </a:buClr>
              <a:buSzPts val="800"/>
              <a:buFont typeface="Inter"/>
              <a:buChar char="○"/>
              <a:defRPr sz="800"/>
            </a:lvl8pPr>
            <a:lvl9pPr indent="-279400" lvl="8" marL="4114800">
              <a:lnSpc>
                <a:spcPct val="115000"/>
              </a:lnSpc>
              <a:spcBef>
                <a:spcPts val="0"/>
              </a:spcBef>
              <a:spcAft>
                <a:spcPts val="0"/>
              </a:spcAft>
              <a:buClr>
                <a:schemeClr val="lt1"/>
              </a:buClr>
              <a:buSzPts val="800"/>
              <a:buFont typeface="Inter"/>
              <a:buChar char="■"/>
              <a:defRPr sz="800"/>
            </a:lvl9pPr>
          </a:lstStyle>
          <a:p/>
        </p:txBody>
      </p:sp>
      <p:sp>
        <p:nvSpPr>
          <p:cNvPr id="198" name="Google Shape;198;p22"/>
          <p:cNvSpPr txBox="1"/>
          <p:nvPr>
            <p:ph idx="3" type="title"/>
          </p:nvPr>
        </p:nvSpPr>
        <p:spPr>
          <a:xfrm>
            <a:off x="2635350" y="2325375"/>
            <a:ext cx="1188600" cy="2781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p:txBody>
      </p:sp>
      <p:sp>
        <p:nvSpPr>
          <p:cNvPr id="199" name="Google Shape;199;p22"/>
          <p:cNvSpPr/>
          <p:nvPr>
            <p:ph idx="4" type="pic"/>
          </p:nvPr>
        </p:nvSpPr>
        <p:spPr>
          <a:xfrm>
            <a:off x="4084738" y="373175"/>
            <a:ext cx="1515000" cy="1616700"/>
          </a:xfrm>
          <a:prstGeom prst="rect">
            <a:avLst/>
          </a:prstGeom>
          <a:noFill/>
          <a:ln>
            <a:noFill/>
          </a:ln>
        </p:spPr>
      </p:sp>
      <p:sp>
        <p:nvSpPr>
          <p:cNvPr id="200" name="Google Shape;200;p22"/>
          <p:cNvSpPr txBox="1"/>
          <p:nvPr>
            <p:ph idx="5" type="title"/>
          </p:nvPr>
        </p:nvSpPr>
        <p:spPr>
          <a:xfrm>
            <a:off x="4263388" y="2172975"/>
            <a:ext cx="1188600" cy="1524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01" name="Google Shape;201;p22"/>
          <p:cNvSpPr txBox="1"/>
          <p:nvPr>
            <p:ph idx="6" type="body"/>
          </p:nvPr>
        </p:nvSpPr>
        <p:spPr>
          <a:xfrm>
            <a:off x="4263388" y="2832368"/>
            <a:ext cx="1161900" cy="16707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lt1"/>
              </a:buClr>
              <a:buSzPts val="800"/>
              <a:buFont typeface="Inter"/>
              <a:buChar char="●"/>
              <a:defRPr sz="800"/>
            </a:lvl1pPr>
            <a:lvl2pPr indent="-279400" lvl="1" marL="914400">
              <a:lnSpc>
                <a:spcPct val="115000"/>
              </a:lnSpc>
              <a:spcBef>
                <a:spcPts val="0"/>
              </a:spcBef>
              <a:spcAft>
                <a:spcPts val="0"/>
              </a:spcAft>
              <a:buClr>
                <a:schemeClr val="lt1"/>
              </a:buClr>
              <a:buSzPts val="800"/>
              <a:buFont typeface="Inter"/>
              <a:buChar char="○"/>
              <a:defRPr sz="800"/>
            </a:lvl2pPr>
            <a:lvl3pPr indent="-279400" lvl="2" marL="1371600">
              <a:lnSpc>
                <a:spcPct val="115000"/>
              </a:lnSpc>
              <a:spcBef>
                <a:spcPts val="0"/>
              </a:spcBef>
              <a:spcAft>
                <a:spcPts val="0"/>
              </a:spcAft>
              <a:buClr>
                <a:schemeClr val="lt1"/>
              </a:buClr>
              <a:buSzPts val="800"/>
              <a:buFont typeface="Inter"/>
              <a:buChar char="■"/>
              <a:defRPr sz="800"/>
            </a:lvl3pPr>
            <a:lvl4pPr indent="-279400" lvl="3" marL="1828800">
              <a:lnSpc>
                <a:spcPct val="115000"/>
              </a:lnSpc>
              <a:spcBef>
                <a:spcPts val="0"/>
              </a:spcBef>
              <a:spcAft>
                <a:spcPts val="0"/>
              </a:spcAft>
              <a:buClr>
                <a:schemeClr val="lt1"/>
              </a:buClr>
              <a:buSzPts val="800"/>
              <a:buFont typeface="Inter"/>
              <a:buChar char="●"/>
              <a:defRPr sz="800"/>
            </a:lvl4pPr>
            <a:lvl5pPr indent="-279400" lvl="4" marL="2286000">
              <a:lnSpc>
                <a:spcPct val="115000"/>
              </a:lnSpc>
              <a:spcBef>
                <a:spcPts val="0"/>
              </a:spcBef>
              <a:spcAft>
                <a:spcPts val="0"/>
              </a:spcAft>
              <a:buClr>
                <a:schemeClr val="lt1"/>
              </a:buClr>
              <a:buSzPts val="800"/>
              <a:buFont typeface="Inter"/>
              <a:buChar char="○"/>
              <a:defRPr sz="800"/>
            </a:lvl5pPr>
            <a:lvl6pPr indent="-279400" lvl="5" marL="2743200">
              <a:lnSpc>
                <a:spcPct val="115000"/>
              </a:lnSpc>
              <a:spcBef>
                <a:spcPts val="0"/>
              </a:spcBef>
              <a:spcAft>
                <a:spcPts val="0"/>
              </a:spcAft>
              <a:buClr>
                <a:schemeClr val="lt1"/>
              </a:buClr>
              <a:buSzPts val="800"/>
              <a:buFont typeface="Inter"/>
              <a:buChar char="■"/>
              <a:defRPr sz="800"/>
            </a:lvl6pPr>
            <a:lvl7pPr indent="-279400" lvl="6" marL="3200400">
              <a:lnSpc>
                <a:spcPct val="115000"/>
              </a:lnSpc>
              <a:spcBef>
                <a:spcPts val="0"/>
              </a:spcBef>
              <a:spcAft>
                <a:spcPts val="0"/>
              </a:spcAft>
              <a:buClr>
                <a:schemeClr val="lt1"/>
              </a:buClr>
              <a:buSzPts val="800"/>
              <a:buFont typeface="Inter"/>
              <a:buChar char="●"/>
              <a:defRPr sz="800"/>
            </a:lvl7pPr>
            <a:lvl8pPr indent="-279400" lvl="7" marL="3657600">
              <a:lnSpc>
                <a:spcPct val="115000"/>
              </a:lnSpc>
              <a:spcBef>
                <a:spcPts val="0"/>
              </a:spcBef>
              <a:spcAft>
                <a:spcPts val="0"/>
              </a:spcAft>
              <a:buClr>
                <a:schemeClr val="lt1"/>
              </a:buClr>
              <a:buSzPts val="800"/>
              <a:buFont typeface="Inter"/>
              <a:buChar char="○"/>
              <a:defRPr sz="800"/>
            </a:lvl8pPr>
            <a:lvl9pPr indent="-279400" lvl="8" marL="4114800">
              <a:lnSpc>
                <a:spcPct val="115000"/>
              </a:lnSpc>
              <a:spcBef>
                <a:spcPts val="0"/>
              </a:spcBef>
              <a:spcAft>
                <a:spcPts val="0"/>
              </a:spcAft>
              <a:buClr>
                <a:schemeClr val="lt1"/>
              </a:buClr>
              <a:buSzPts val="800"/>
              <a:buFont typeface="Inter"/>
              <a:buChar char="■"/>
              <a:defRPr sz="800"/>
            </a:lvl9pPr>
          </a:lstStyle>
          <a:p/>
        </p:txBody>
      </p:sp>
      <p:sp>
        <p:nvSpPr>
          <p:cNvPr id="202" name="Google Shape;202;p22"/>
          <p:cNvSpPr txBox="1"/>
          <p:nvPr>
            <p:ph idx="7" type="title"/>
          </p:nvPr>
        </p:nvSpPr>
        <p:spPr>
          <a:xfrm>
            <a:off x="4263388" y="2325375"/>
            <a:ext cx="1188600" cy="2781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p:txBody>
      </p:sp>
      <p:sp>
        <p:nvSpPr>
          <p:cNvPr id="203" name="Google Shape;203;p22"/>
          <p:cNvSpPr/>
          <p:nvPr>
            <p:ph idx="8" type="pic"/>
          </p:nvPr>
        </p:nvSpPr>
        <p:spPr>
          <a:xfrm>
            <a:off x="5713225" y="373175"/>
            <a:ext cx="1515000" cy="1616700"/>
          </a:xfrm>
          <a:prstGeom prst="rect">
            <a:avLst/>
          </a:prstGeom>
          <a:noFill/>
          <a:ln>
            <a:noFill/>
          </a:ln>
        </p:spPr>
      </p:sp>
      <p:sp>
        <p:nvSpPr>
          <p:cNvPr id="204" name="Google Shape;204;p22"/>
          <p:cNvSpPr txBox="1"/>
          <p:nvPr>
            <p:ph idx="9" type="title"/>
          </p:nvPr>
        </p:nvSpPr>
        <p:spPr>
          <a:xfrm>
            <a:off x="5891875" y="2172975"/>
            <a:ext cx="1188600" cy="1524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05" name="Google Shape;205;p22"/>
          <p:cNvSpPr txBox="1"/>
          <p:nvPr>
            <p:ph idx="13" type="body"/>
          </p:nvPr>
        </p:nvSpPr>
        <p:spPr>
          <a:xfrm>
            <a:off x="5891875" y="2832368"/>
            <a:ext cx="1161900" cy="16707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lt1"/>
              </a:buClr>
              <a:buSzPts val="800"/>
              <a:buFont typeface="Inter"/>
              <a:buChar char="●"/>
              <a:defRPr sz="800"/>
            </a:lvl1pPr>
            <a:lvl2pPr indent="-279400" lvl="1" marL="914400">
              <a:lnSpc>
                <a:spcPct val="115000"/>
              </a:lnSpc>
              <a:spcBef>
                <a:spcPts val="0"/>
              </a:spcBef>
              <a:spcAft>
                <a:spcPts val="0"/>
              </a:spcAft>
              <a:buClr>
                <a:schemeClr val="lt1"/>
              </a:buClr>
              <a:buSzPts val="800"/>
              <a:buFont typeface="Inter"/>
              <a:buChar char="○"/>
              <a:defRPr sz="800"/>
            </a:lvl2pPr>
            <a:lvl3pPr indent="-279400" lvl="2" marL="1371600">
              <a:lnSpc>
                <a:spcPct val="115000"/>
              </a:lnSpc>
              <a:spcBef>
                <a:spcPts val="0"/>
              </a:spcBef>
              <a:spcAft>
                <a:spcPts val="0"/>
              </a:spcAft>
              <a:buClr>
                <a:schemeClr val="lt1"/>
              </a:buClr>
              <a:buSzPts val="800"/>
              <a:buFont typeface="Inter"/>
              <a:buChar char="■"/>
              <a:defRPr sz="800"/>
            </a:lvl3pPr>
            <a:lvl4pPr indent="-279400" lvl="3" marL="1828800">
              <a:lnSpc>
                <a:spcPct val="115000"/>
              </a:lnSpc>
              <a:spcBef>
                <a:spcPts val="0"/>
              </a:spcBef>
              <a:spcAft>
                <a:spcPts val="0"/>
              </a:spcAft>
              <a:buClr>
                <a:schemeClr val="lt1"/>
              </a:buClr>
              <a:buSzPts val="800"/>
              <a:buFont typeface="Inter"/>
              <a:buChar char="●"/>
              <a:defRPr sz="800"/>
            </a:lvl4pPr>
            <a:lvl5pPr indent="-279400" lvl="4" marL="2286000">
              <a:lnSpc>
                <a:spcPct val="115000"/>
              </a:lnSpc>
              <a:spcBef>
                <a:spcPts val="0"/>
              </a:spcBef>
              <a:spcAft>
                <a:spcPts val="0"/>
              </a:spcAft>
              <a:buClr>
                <a:schemeClr val="lt1"/>
              </a:buClr>
              <a:buSzPts val="800"/>
              <a:buFont typeface="Inter"/>
              <a:buChar char="○"/>
              <a:defRPr sz="800"/>
            </a:lvl5pPr>
            <a:lvl6pPr indent="-279400" lvl="5" marL="2743200">
              <a:lnSpc>
                <a:spcPct val="115000"/>
              </a:lnSpc>
              <a:spcBef>
                <a:spcPts val="0"/>
              </a:spcBef>
              <a:spcAft>
                <a:spcPts val="0"/>
              </a:spcAft>
              <a:buClr>
                <a:schemeClr val="lt1"/>
              </a:buClr>
              <a:buSzPts val="800"/>
              <a:buFont typeface="Inter"/>
              <a:buChar char="■"/>
              <a:defRPr sz="800"/>
            </a:lvl6pPr>
            <a:lvl7pPr indent="-279400" lvl="6" marL="3200400">
              <a:lnSpc>
                <a:spcPct val="115000"/>
              </a:lnSpc>
              <a:spcBef>
                <a:spcPts val="0"/>
              </a:spcBef>
              <a:spcAft>
                <a:spcPts val="0"/>
              </a:spcAft>
              <a:buClr>
                <a:schemeClr val="lt1"/>
              </a:buClr>
              <a:buSzPts val="800"/>
              <a:buFont typeface="Inter"/>
              <a:buChar char="●"/>
              <a:defRPr sz="800"/>
            </a:lvl7pPr>
            <a:lvl8pPr indent="-279400" lvl="7" marL="3657600">
              <a:lnSpc>
                <a:spcPct val="115000"/>
              </a:lnSpc>
              <a:spcBef>
                <a:spcPts val="0"/>
              </a:spcBef>
              <a:spcAft>
                <a:spcPts val="0"/>
              </a:spcAft>
              <a:buClr>
                <a:schemeClr val="lt1"/>
              </a:buClr>
              <a:buSzPts val="800"/>
              <a:buFont typeface="Inter"/>
              <a:buChar char="○"/>
              <a:defRPr sz="800"/>
            </a:lvl8pPr>
            <a:lvl9pPr indent="-279400" lvl="8" marL="4114800">
              <a:lnSpc>
                <a:spcPct val="115000"/>
              </a:lnSpc>
              <a:spcBef>
                <a:spcPts val="0"/>
              </a:spcBef>
              <a:spcAft>
                <a:spcPts val="0"/>
              </a:spcAft>
              <a:buClr>
                <a:schemeClr val="lt1"/>
              </a:buClr>
              <a:buSzPts val="800"/>
              <a:buFont typeface="Inter"/>
              <a:buChar char="■"/>
              <a:defRPr sz="800"/>
            </a:lvl9pPr>
          </a:lstStyle>
          <a:p/>
        </p:txBody>
      </p:sp>
      <p:sp>
        <p:nvSpPr>
          <p:cNvPr id="206" name="Google Shape;206;p22"/>
          <p:cNvSpPr txBox="1"/>
          <p:nvPr>
            <p:ph idx="14" type="title"/>
          </p:nvPr>
        </p:nvSpPr>
        <p:spPr>
          <a:xfrm>
            <a:off x="5891875" y="2325375"/>
            <a:ext cx="1188600" cy="2781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p:txBody>
      </p:sp>
      <p:sp>
        <p:nvSpPr>
          <p:cNvPr id="207" name="Google Shape;207;p22"/>
          <p:cNvSpPr/>
          <p:nvPr>
            <p:ph idx="15" type="pic"/>
          </p:nvPr>
        </p:nvSpPr>
        <p:spPr>
          <a:xfrm>
            <a:off x="7341950" y="373175"/>
            <a:ext cx="1515000" cy="1616700"/>
          </a:xfrm>
          <a:prstGeom prst="rect">
            <a:avLst/>
          </a:prstGeom>
          <a:noFill/>
          <a:ln>
            <a:noFill/>
          </a:ln>
        </p:spPr>
      </p:sp>
      <p:sp>
        <p:nvSpPr>
          <p:cNvPr id="208" name="Google Shape;208;p22"/>
          <p:cNvSpPr txBox="1"/>
          <p:nvPr>
            <p:ph idx="16" type="title"/>
          </p:nvPr>
        </p:nvSpPr>
        <p:spPr>
          <a:xfrm>
            <a:off x="7520600" y="2172975"/>
            <a:ext cx="1188600" cy="1524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09" name="Google Shape;209;p22"/>
          <p:cNvSpPr txBox="1"/>
          <p:nvPr>
            <p:ph idx="17" type="body"/>
          </p:nvPr>
        </p:nvSpPr>
        <p:spPr>
          <a:xfrm>
            <a:off x="7520600" y="2832368"/>
            <a:ext cx="1161900" cy="16707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lt1"/>
              </a:buClr>
              <a:buSzPts val="800"/>
              <a:buFont typeface="Inter"/>
              <a:buChar char="●"/>
              <a:defRPr sz="800"/>
            </a:lvl1pPr>
            <a:lvl2pPr indent="-279400" lvl="1" marL="914400">
              <a:lnSpc>
                <a:spcPct val="115000"/>
              </a:lnSpc>
              <a:spcBef>
                <a:spcPts val="0"/>
              </a:spcBef>
              <a:spcAft>
                <a:spcPts val="0"/>
              </a:spcAft>
              <a:buClr>
                <a:schemeClr val="lt1"/>
              </a:buClr>
              <a:buSzPts val="800"/>
              <a:buFont typeface="Inter"/>
              <a:buChar char="○"/>
              <a:defRPr sz="800"/>
            </a:lvl2pPr>
            <a:lvl3pPr indent="-279400" lvl="2" marL="1371600">
              <a:lnSpc>
                <a:spcPct val="115000"/>
              </a:lnSpc>
              <a:spcBef>
                <a:spcPts val="0"/>
              </a:spcBef>
              <a:spcAft>
                <a:spcPts val="0"/>
              </a:spcAft>
              <a:buClr>
                <a:schemeClr val="lt1"/>
              </a:buClr>
              <a:buSzPts val="800"/>
              <a:buFont typeface="Inter"/>
              <a:buChar char="■"/>
              <a:defRPr sz="800"/>
            </a:lvl3pPr>
            <a:lvl4pPr indent="-279400" lvl="3" marL="1828800">
              <a:lnSpc>
                <a:spcPct val="115000"/>
              </a:lnSpc>
              <a:spcBef>
                <a:spcPts val="0"/>
              </a:spcBef>
              <a:spcAft>
                <a:spcPts val="0"/>
              </a:spcAft>
              <a:buClr>
                <a:schemeClr val="lt1"/>
              </a:buClr>
              <a:buSzPts val="800"/>
              <a:buFont typeface="Inter"/>
              <a:buChar char="●"/>
              <a:defRPr sz="800"/>
            </a:lvl4pPr>
            <a:lvl5pPr indent="-279400" lvl="4" marL="2286000">
              <a:lnSpc>
                <a:spcPct val="115000"/>
              </a:lnSpc>
              <a:spcBef>
                <a:spcPts val="0"/>
              </a:spcBef>
              <a:spcAft>
                <a:spcPts val="0"/>
              </a:spcAft>
              <a:buClr>
                <a:schemeClr val="lt1"/>
              </a:buClr>
              <a:buSzPts val="800"/>
              <a:buFont typeface="Inter"/>
              <a:buChar char="○"/>
              <a:defRPr sz="800"/>
            </a:lvl5pPr>
            <a:lvl6pPr indent="-279400" lvl="5" marL="2743200">
              <a:lnSpc>
                <a:spcPct val="115000"/>
              </a:lnSpc>
              <a:spcBef>
                <a:spcPts val="0"/>
              </a:spcBef>
              <a:spcAft>
                <a:spcPts val="0"/>
              </a:spcAft>
              <a:buClr>
                <a:schemeClr val="lt1"/>
              </a:buClr>
              <a:buSzPts val="800"/>
              <a:buFont typeface="Inter"/>
              <a:buChar char="■"/>
              <a:defRPr sz="800"/>
            </a:lvl6pPr>
            <a:lvl7pPr indent="-279400" lvl="6" marL="3200400">
              <a:lnSpc>
                <a:spcPct val="115000"/>
              </a:lnSpc>
              <a:spcBef>
                <a:spcPts val="0"/>
              </a:spcBef>
              <a:spcAft>
                <a:spcPts val="0"/>
              </a:spcAft>
              <a:buClr>
                <a:schemeClr val="lt1"/>
              </a:buClr>
              <a:buSzPts val="800"/>
              <a:buFont typeface="Inter"/>
              <a:buChar char="●"/>
              <a:defRPr sz="800"/>
            </a:lvl7pPr>
            <a:lvl8pPr indent="-279400" lvl="7" marL="3657600">
              <a:lnSpc>
                <a:spcPct val="115000"/>
              </a:lnSpc>
              <a:spcBef>
                <a:spcPts val="0"/>
              </a:spcBef>
              <a:spcAft>
                <a:spcPts val="0"/>
              </a:spcAft>
              <a:buClr>
                <a:schemeClr val="lt1"/>
              </a:buClr>
              <a:buSzPts val="800"/>
              <a:buFont typeface="Inter"/>
              <a:buChar char="○"/>
              <a:defRPr sz="800"/>
            </a:lvl8pPr>
            <a:lvl9pPr indent="-279400" lvl="8" marL="4114800">
              <a:lnSpc>
                <a:spcPct val="115000"/>
              </a:lnSpc>
              <a:spcBef>
                <a:spcPts val="0"/>
              </a:spcBef>
              <a:spcAft>
                <a:spcPts val="0"/>
              </a:spcAft>
              <a:buClr>
                <a:schemeClr val="lt1"/>
              </a:buClr>
              <a:buSzPts val="800"/>
              <a:buFont typeface="Inter"/>
              <a:buChar char="■"/>
              <a:defRPr sz="800"/>
            </a:lvl9pPr>
          </a:lstStyle>
          <a:p/>
        </p:txBody>
      </p:sp>
      <p:sp>
        <p:nvSpPr>
          <p:cNvPr id="210" name="Google Shape;210;p22"/>
          <p:cNvSpPr txBox="1"/>
          <p:nvPr>
            <p:ph idx="18" type="title"/>
          </p:nvPr>
        </p:nvSpPr>
        <p:spPr>
          <a:xfrm>
            <a:off x="7520600" y="2325375"/>
            <a:ext cx="1188600" cy="2781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p:txBody>
      </p:sp>
      <p:sp>
        <p:nvSpPr>
          <p:cNvPr id="211" name="Google Shape;211;p22"/>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2"/>
          <p:cNvSpPr txBox="1"/>
          <p:nvPr>
            <p:ph idx="19"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2"/>
          <p:cNvSpPr txBox="1"/>
          <p:nvPr>
            <p:ph idx="20"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22"/>
          <p:cNvSpPr txBox="1"/>
          <p:nvPr>
            <p:ph idx="21" type="title"/>
          </p:nvPr>
        </p:nvSpPr>
        <p:spPr>
          <a:xfrm>
            <a:off x="283850" y="285900"/>
            <a:ext cx="2055600" cy="12696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a:lvl1pPr>
            <a:lvl2pPr lvl="1">
              <a:lnSpc>
                <a:spcPct val="85000"/>
              </a:lnSpc>
              <a:spcBef>
                <a:spcPts val="0"/>
              </a:spcBef>
              <a:spcAft>
                <a:spcPts val="0"/>
              </a:spcAft>
              <a:buNone/>
              <a:defRPr/>
            </a:lvl2pPr>
            <a:lvl3pPr lvl="2">
              <a:lnSpc>
                <a:spcPct val="85000"/>
              </a:lnSpc>
              <a:spcBef>
                <a:spcPts val="0"/>
              </a:spcBef>
              <a:spcAft>
                <a:spcPts val="0"/>
              </a:spcAft>
              <a:buNone/>
              <a:defRPr/>
            </a:lvl3pPr>
            <a:lvl4pPr lvl="3">
              <a:lnSpc>
                <a:spcPct val="85000"/>
              </a:lnSpc>
              <a:spcBef>
                <a:spcPts val="0"/>
              </a:spcBef>
              <a:spcAft>
                <a:spcPts val="0"/>
              </a:spcAft>
              <a:buNone/>
              <a:defRPr/>
            </a:lvl4pPr>
            <a:lvl5pPr lvl="4">
              <a:lnSpc>
                <a:spcPct val="85000"/>
              </a:lnSpc>
              <a:spcBef>
                <a:spcPts val="0"/>
              </a:spcBef>
              <a:spcAft>
                <a:spcPts val="0"/>
              </a:spcAft>
              <a:buNone/>
              <a:defRPr/>
            </a:lvl5pPr>
            <a:lvl6pPr lvl="5">
              <a:lnSpc>
                <a:spcPct val="85000"/>
              </a:lnSpc>
              <a:spcBef>
                <a:spcPts val="0"/>
              </a:spcBef>
              <a:spcAft>
                <a:spcPts val="0"/>
              </a:spcAft>
              <a:buNone/>
              <a:defRPr/>
            </a:lvl6pPr>
            <a:lvl7pPr lvl="6">
              <a:lnSpc>
                <a:spcPct val="85000"/>
              </a:lnSpc>
              <a:spcBef>
                <a:spcPts val="0"/>
              </a:spcBef>
              <a:spcAft>
                <a:spcPts val="0"/>
              </a:spcAft>
              <a:buNone/>
              <a:defRPr/>
            </a:lvl7pPr>
            <a:lvl8pPr lvl="7">
              <a:lnSpc>
                <a:spcPct val="85000"/>
              </a:lnSpc>
              <a:spcBef>
                <a:spcPts val="0"/>
              </a:spcBef>
              <a:spcAft>
                <a:spcPts val="0"/>
              </a:spcAft>
              <a:buNone/>
              <a:defRPr/>
            </a:lvl8pPr>
            <a:lvl9pPr lvl="8">
              <a:lnSpc>
                <a:spcPct val="85000"/>
              </a:lnSpc>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grid and description - Alt 2">
  <p:cSld name="CUSTOM_4">
    <p:spTree>
      <p:nvGrpSpPr>
        <p:cNvPr id="215" name="Shape 215"/>
        <p:cNvGrpSpPr/>
        <p:nvPr/>
      </p:nvGrpSpPr>
      <p:grpSpPr>
        <a:xfrm>
          <a:off x="0" y="0"/>
          <a:ext cx="0" cy="0"/>
          <a:chOff x="0" y="0"/>
          <a:chExt cx="0" cy="0"/>
        </a:xfrm>
      </p:grpSpPr>
      <p:sp>
        <p:nvSpPr>
          <p:cNvPr id="216" name="Google Shape;216;p23"/>
          <p:cNvSpPr txBox="1"/>
          <p:nvPr>
            <p:ph type="title"/>
          </p:nvPr>
        </p:nvSpPr>
        <p:spPr>
          <a:xfrm>
            <a:off x="1049249" y="2030625"/>
            <a:ext cx="1902000" cy="243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100"/>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17" name="Google Shape;217;p23"/>
          <p:cNvSpPr txBox="1"/>
          <p:nvPr>
            <p:ph idx="1" type="body"/>
          </p:nvPr>
        </p:nvSpPr>
        <p:spPr>
          <a:xfrm>
            <a:off x="1049250" y="23968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18" name="Google Shape;218;p23"/>
          <p:cNvSpPr txBox="1"/>
          <p:nvPr>
            <p:ph idx="2" type="title"/>
          </p:nvPr>
        </p:nvSpPr>
        <p:spPr>
          <a:xfrm>
            <a:off x="1049249" y="35753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19" name="Google Shape;219;p23"/>
          <p:cNvSpPr txBox="1"/>
          <p:nvPr>
            <p:ph idx="3" type="body"/>
          </p:nvPr>
        </p:nvSpPr>
        <p:spPr>
          <a:xfrm>
            <a:off x="1049250" y="39415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20" name="Google Shape;220;p23"/>
          <p:cNvSpPr txBox="1"/>
          <p:nvPr>
            <p:ph idx="4" type="title"/>
          </p:nvPr>
        </p:nvSpPr>
        <p:spPr>
          <a:xfrm>
            <a:off x="3950249" y="20306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21" name="Google Shape;221;p23"/>
          <p:cNvSpPr txBox="1"/>
          <p:nvPr>
            <p:ph idx="5" type="body"/>
          </p:nvPr>
        </p:nvSpPr>
        <p:spPr>
          <a:xfrm>
            <a:off x="3950250" y="23968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22" name="Google Shape;222;p23"/>
          <p:cNvSpPr txBox="1"/>
          <p:nvPr>
            <p:ph idx="6" type="title"/>
          </p:nvPr>
        </p:nvSpPr>
        <p:spPr>
          <a:xfrm>
            <a:off x="3950249" y="35753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23" name="Google Shape;223;p23"/>
          <p:cNvSpPr txBox="1"/>
          <p:nvPr>
            <p:ph idx="7" type="body"/>
          </p:nvPr>
        </p:nvSpPr>
        <p:spPr>
          <a:xfrm>
            <a:off x="3950250" y="39415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24" name="Google Shape;224;p23"/>
          <p:cNvSpPr txBox="1"/>
          <p:nvPr>
            <p:ph idx="8" type="title"/>
          </p:nvPr>
        </p:nvSpPr>
        <p:spPr>
          <a:xfrm>
            <a:off x="6851249" y="20306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25" name="Google Shape;225;p23"/>
          <p:cNvSpPr txBox="1"/>
          <p:nvPr>
            <p:ph idx="9" type="body"/>
          </p:nvPr>
        </p:nvSpPr>
        <p:spPr>
          <a:xfrm>
            <a:off x="6851250" y="23968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26" name="Google Shape;226;p23"/>
          <p:cNvSpPr txBox="1"/>
          <p:nvPr>
            <p:ph idx="13" type="title"/>
          </p:nvPr>
        </p:nvSpPr>
        <p:spPr>
          <a:xfrm>
            <a:off x="6851249" y="35753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27" name="Google Shape;227;p23"/>
          <p:cNvSpPr txBox="1"/>
          <p:nvPr>
            <p:ph idx="14" type="body"/>
          </p:nvPr>
        </p:nvSpPr>
        <p:spPr>
          <a:xfrm>
            <a:off x="6851250" y="39415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28" name="Google Shape;228;p23"/>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23"/>
          <p:cNvSpPr txBox="1"/>
          <p:nvPr>
            <p:ph idx="15" type="title"/>
          </p:nvPr>
        </p:nvSpPr>
        <p:spPr>
          <a:xfrm>
            <a:off x="283850" y="285900"/>
            <a:ext cx="8571900" cy="8163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a:lvl1pPr>
            <a:lvl2pPr lvl="1">
              <a:lnSpc>
                <a:spcPct val="85000"/>
              </a:lnSpc>
              <a:spcBef>
                <a:spcPts val="0"/>
              </a:spcBef>
              <a:spcAft>
                <a:spcPts val="0"/>
              </a:spcAft>
              <a:buNone/>
              <a:defRPr/>
            </a:lvl2pPr>
            <a:lvl3pPr lvl="2">
              <a:lnSpc>
                <a:spcPct val="85000"/>
              </a:lnSpc>
              <a:spcBef>
                <a:spcPts val="0"/>
              </a:spcBef>
              <a:spcAft>
                <a:spcPts val="0"/>
              </a:spcAft>
              <a:buNone/>
              <a:defRPr/>
            </a:lvl3pPr>
            <a:lvl4pPr lvl="3">
              <a:lnSpc>
                <a:spcPct val="85000"/>
              </a:lnSpc>
              <a:spcBef>
                <a:spcPts val="0"/>
              </a:spcBef>
              <a:spcAft>
                <a:spcPts val="0"/>
              </a:spcAft>
              <a:buNone/>
              <a:defRPr/>
            </a:lvl4pPr>
            <a:lvl5pPr lvl="4">
              <a:lnSpc>
                <a:spcPct val="85000"/>
              </a:lnSpc>
              <a:spcBef>
                <a:spcPts val="0"/>
              </a:spcBef>
              <a:spcAft>
                <a:spcPts val="0"/>
              </a:spcAft>
              <a:buNone/>
              <a:defRPr/>
            </a:lvl5pPr>
            <a:lvl6pPr lvl="5">
              <a:lnSpc>
                <a:spcPct val="85000"/>
              </a:lnSpc>
              <a:spcBef>
                <a:spcPts val="0"/>
              </a:spcBef>
              <a:spcAft>
                <a:spcPts val="0"/>
              </a:spcAft>
              <a:buNone/>
              <a:defRPr/>
            </a:lvl6pPr>
            <a:lvl7pPr lvl="6">
              <a:lnSpc>
                <a:spcPct val="85000"/>
              </a:lnSpc>
              <a:spcBef>
                <a:spcPts val="0"/>
              </a:spcBef>
              <a:spcAft>
                <a:spcPts val="0"/>
              </a:spcAft>
              <a:buNone/>
              <a:defRPr/>
            </a:lvl7pPr>
            <a:lvl8pPr lvl="7">
              <a:lnSpc>
                <a:spcPct val="85000"/>
              </a:lnSpc>
              <a:spcBef>
                <a:spcPts val="0"/>
              </a:spcBef>
              <a:spcAft>
                <a:spcPts val="0"/>
              </a:spcAft>
              <a:buNone/>
              <a:defRPr/>
            </a:lvl8pPr>
            <a:lvl9pPr lvl="8">
              <a:lnSpc>
                <a:spcPct val="85000"/>
              </a:lnSpc>
              <a:spcBef>
                <a:spcPts val="0"/>
              </a:spcBef>
              <a:spcAft>
                <a:spcPts val="0"/>
              </a:spcAft>
              <a:buNone/>
              <a:defRPr/>
            </a:lvl9pPr>
          </a:lstStyle>
          <a:p/>
        </p:txBody>
      </p:sp>
      <p:sp>
        <p:nvSpPr>
          <p:cNvPr id="230" name="Google Shape;230;p23"/>
          <p:cNvSpPr/>
          <p:nvPr>
            <p:ph idx="16" type="pic"/>
          </p:nvPr>
        </p:nvSpPr>
        <p:spPr>
          <a:xfrm>
            <a:off x="290325" y="1862825"/>
            <a:ext cx="663000" cy="1271100"/>
          </a:xfrm>
          <a:prstGeom prst="rect">
            <a:avLst/>
          </a:prstGeom>
          <a:noFill/>
          <a:ln>
            <a:noFill/>
          </a:ln>
        </p:spPr>
      </p:sp>
      <p:sp>
        <p:nvSpPr>
          <p:cNvPr id="231" name="Google Shape;231;p23"/>
          <p:cNvSpPr/>
          <p:nvPr>
            <p:ph idx="17" type="pic"/>
          </p:nvPr>
        </p:nvSpPr>
        <p:spPr>
          <a:xfrm>
            <a:off x="290325" y="3407525"/>
            <a:ext cx="663000" cy="1271100"/>
          </a:xfrm>
          <a:prstGeom prst="rect">
            <a:avLst/>
          </a:prstGeom>
          <a:noFill/>
          <a:ln>
            <a:noFill/>
          </a:ln>
        </p:spPr>
      </p:sp>
      <p:sp>
        <p:nvSpPr>
          <p:cNvPr id="232" name="Google Shape;232;p23"/>
          <p:cNvSpPr/>
          <p:nvPr>
            <p:ph idx="18" type="pic"/>
          </p:nvPr>
        </p:nvSpPr>
        <p:spPr>
          <a:xfrm>
            <a:off x="3191325" y="1862825"/>
            <a:ext cx="663000" cy="1271100"/>
          </a:xfrm>
          <a:prstGeom prst="rect">
            <a:avLst/>
          </a:prstGeom>
          <a:noFill/>
          <a:ln>
            <a:noFill/>
          </a:ln>
        </p:spPr>
      </p:sp>
      <p:sp>
        <p:nvSpPr>
          <p:cNvPr id="233" name="Google Shape;233;p23"/>
          <p:cNvSpPr/>
          <p:nvPr>
            <p:ph idx="19" type="pic"/>
          </p:nvPr>
        </p:nvSpPr>
        <p:spPr>
          <a:xfrm>
            <a:off x="3191325" y="3407525"/>
            <a:ext cx="663000" cy="1271100"/>
          </a:xfrm>
          <a:prstGeom prst="rect">
            <a:avLst/>
          </a:prstGeom>
          <a:noFill/>
          <a:ln>
            <a:noFill/>
          </a:ln>
        </p:spPr>
      </p:sp>
      <p:sp>
        <p:nvSpPr>
          <p:cNvPr id="234" name="Google Shape;234;p23"/>
          <p:cNvSpPr/>
          <p:nvPr>
            <p:ph idx="20" type="pic"/>
          </p:nvPr>
        </p:nvSpPr>
        <p:spPr>
          <a:xfrm>
            <a:off x="6092325" y="1862825"/>
            <a:ext cx="663000" cy="1271100"/>
          </a:xfrm>
          <a:prstGeom prst="rect">
            <a:avLst/>
          </a:prstGeom>
          <a:noFill/>
          <a:ln>
            <a:noFill/>
          </a:ln>
        </p:spPr>
      </p:sp>
      <p:sp>
        <p:nvSpPr>
          <p:cNvPr id="235" name="Google Shape;235;p23"/>
          <p:cNvSpPr/>
          <p:nvPr>
            <p:ph idx="21" type="pic"/>
          </p:nvPr>
        </p:nvSpPr>
        <p:spPr>
          <a:xfrm>
            <a:off x="6092325" y="3407525"/>
            <a:ext cx="663000" cy="1271100"/>
          </a:xfrm>
          <a:prstGeom prst="rect">
            <a:avLst/>
          </a:prstGeom>
          <a:noFill/>
          <a:ln>
            <a:noFill/>
          </a:ln>
        </p:spPr>
      </p:sp>
      <p:sp>
        <p:nvSpPr>
          <p:cNvPr id="236" name="Google Shape;236;p23"/>
          <p:cNvSpPr txBox="1"/>
          <p:nvPr>
            <p:ph idx="2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23"/>
          <p:cNvSpPr txBox="1"/>
          <p:nvPr>
            <p:ph idx="2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grid and body text">
  <p:cSld name="CUSTOM_2">
    <p:bg>
      <p:bgPr>
        <a:solidFill>
          <a:schemeClr val="lt1"/>
        </a:solidFill>
      </p:bgPr>
    </p:bg>
    <p:spTree>
      <p:nvGrpSpPr>
        <p:cNvPr id="238" name="Shape 238"/>
        <p:cNvGrpSpPr/>
        <p:nvPr/>
      </p:nvGrpSpPr>
      <p:grpSpPr>
        <a:xfrm>
          <a:off x="0" y="0"/>
          <a:ext cx="0" cy="0"/>
          <a:chOff x="0" y="0"/>
          <a:chExt cx="0" cy="0"/>
        </a:xfrm>
      </p:grpSpPr>
      <p:sp>
        <p:nvSpPr>
          <p:cNvPr id="239" name="Google Shape;239;p24"/>
          <p:cNvSpPr/>
          <p:nvPr>
            <p:ph idx="2" type="pic"/>
          </p:nvPr>
        </p:nvSpPr>
        <p:spPr>
          <a:xfrm>
            <a:off x="3186000" y="3242875"/>
            <a:ext cx="2798100" cy="1440600"/>
          </a:xfrm>
          <a:prstGeom prst="rect">
            <a:avLst/>
          </a:prstGeom>
          <a:noFill/>
          <a:ln>
            <a:noFill/>
          </a:ln>
        </p:spPr>
      </p:sp>
      <p:sp>
        <p:nvSpPr>
          <p:cNvPr id="240" name="Google Shape;240;p24"/>
          <p:cNvSpPr/>
          <p:nvPr>
            <p:ph idx="3" type="pic"/>
          </p:nvPr>
        </p:nvSpPr>
        <p:spPr>
          <a:xfrm>
            <a:off x="5984100" y="3242875"/>
            <a:ext cx="1440600" cy="1440600"/>
          </a:xfrm>
          <a:prstGeom prst="rect">
            <a:avLst/>
          </a:prstGeom>
          <a:noFill/>
          <a:ln>
            <a:noFill/>
          </a:ln>
        </p:spPr>
      </p:sp>
      <p:sp>
        <p:nvSpPr>
          <p:cNvPr id="241" name="Google Shape;241;p24"/>
          <p:cNvSpPr/>
          <p:nvPr>
            <p:ph idx="4" type="pic"/>
          </p:nvPr>
        </p:nvSpPr>
        <p:spPr>
          <a:xfrm>
            <a:off x="7412150" y="1440350"/>
            <a:ext cx="1441500" cy="3243000"/>
          </a:xfrm>
          <a:prstGeom prst="rect">
            <a:avLst/>
          </a:prstGeom>
          <a:noFill/>
          <a:ln>
            <a:noFill/>
          </a:ln>
        </p:spPr>
      </p:sp>
      <p:sp>
        <p:nvSpPr>
          <p:cNvPr id="242" name="Google Shape;242;p24"/>
          <p:cNvSpPr/>
          <p:nvPr>
            <p:ph idx="5" type="pic"/>
          </p:nvPr>
        </p:nvSpPr>
        <p:spPr>
          <a:xfrm>
            <a:off x="7412150" y="0"/>
            <a:ext cx="1441500" cy="1440600"/>
          </a:xfrm>
          <a:prstGeom prst="rect">
            <a:avLst/>
          </a:prstGeom>
          <a:noFill/>
          <a:ln>
            <a:noFill/>
          </a:ln>
        </p:spPr>
      </p:sp>
      <p:sp>
        <p:nvSpPr>
          <p:cNvPr id="243" name="Google Shape;243;p24"/>
          <p:cNvSpPr/>
          <p:nvPr>
            <p:ph idx="6" type="pic"/>
          </p:nvPr>
        </p:nvSpPr>
        <p:spPr>
          <a:xfrm>
            <a:off x="3184850" y="0"/>
            <a:ext cx="4227300" cy="3243000"/>
          </a:xfrm>
          <a:prstGeom prst="rect">
            <a:avLst/>
          </a:prstGeom>
          <a:noFill/>
          <a:ln>
            <a:noFill/>
          </a:ln>
        </p:spPr>
      </p:sp>
      <p:sp>
        <p:nvSpPr>
          <p:cNvPr id="244" name="Google Shape;244;p24"/>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24"/>
          <p:cNvSpPr txBox="1"/>
          <p:nvPr>
            <p:ph idx="7"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24"/>
          <p:cNvSpPr txBox="1"/>
          <p:nvPr>
            <p:ph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47" name="Google Shape;247;p24"/>
          <p:cNvSpPr txBox="1"/>
          <p:nvPr>
            <p:ph idx="8"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48" name="Google Shape;248;p24"/>
          <p:cNvSpPr txBox="1"/>
          <p:nvPr>
            <p:ph idx="9" type="title"/>
          </p:nvPr>
        </p:nvSpPr>
        <p:spPr>
          <a:xfrm>
            <a:off x="283850" y="285900"/>
            <a:ext cx="2773200" cy="8163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000">
                <a:solidFill>
                  <a:schemeClr val="dk1"/>
                </a:solidFill>
              </a:defRPr>
            </a:lvl1pPr>
            <a:lvl2pPr lvl="1">
              <a:lnSpc>
                <a:spcPct val="85000"/>
              </a:lnSpc>
              <a:spcBef>
                <a:spcPts val="0"/>
              </a:spcBef>
              <a:spcAft>
                <a:spcPts val="0"/>
              </a:spcAft>
              <a:buNone/>
              <a:defRPr sz="3000">
                <a:solidFill>
                  <a:schemeClr val="dk1"/>
                </a:solidFill>
              </a:defRPr>
            </a:lvl2pPr>
            <a:lvl3pPr lvl="2">
              <a:lnSpc>
                <a:spcPct val="85000"/>
              </a:lnSpc>
              <a:spcBef>
                <a:spcPts val="0"/>
              </a:spcBef>
              <a:spcAft>
                <a:spcPts val="0"/>
              </a:spcAft>
              <a:buNone/>
              <a:defRPr sz="3000">
                <a:solidFill>
                  <a:schemeClr val="dk1"/>
                </a:solidFill>
              </a:defRPr>
            </a:lvl3pPr>
            <a:lvl4pPr lvl="3">
              <a:lnSpc>
                <a:spcPct val="85000"/>
              </a:lnSpc>
              <a:spcBef>
                <a:spcPts val="0"/>
              </a:spcBef>
              <a:spcAft>
                <a:spcPts val="0"/>
              </a:spcAft>
              <a:buNone/>
              <a:defRPr sz="3000">
                <a:solidFill>
                  <a:schemeClr val="dk1"/>
                </a:solidFill>
              </a:defRPr>
            </a:lvl4pPr>
            <a:lvl5pPr lvl="4">
              <a:lnSpc>
                <a:spcPct val="85000"/>
              </a:lnSpc>
              <a:spcBef>
                <a:spcPts val="0"/>
              </a:spcBef>
              <a:spcAft>
                <a:spcPts val="0"/>
              </a:spcAft>
              <a:buNone/>
              <a:defRPr sz="3000">
                <a:solidFill>
                  <a:schemeClr val="dk1"/>
                </a:solidFill>
              </a:defRPr>
            </a:lvl5pPr>
            <a:lvl6pPr lvl="5">
              <a:lnSpc>
                <a:spcPct val="85000"/>
              </a:lnSpc>
              <a:spcBef>
                <a:spcPts val="0"/>
              </a:spcBef>
              <a:spcAft>
                <a:spcPts val="0"/>
              </a:spcAft>
              <a:buNone/>
              <a:defRPr sz="3000">
                <a:solidFill>
                  <a:schemeClr val="dk1"/>
                </a:solidFill>
              </a:defRPr>
            </a:lvl6pPr>
            <a:lvl7pPr lvl="6">
              <a:lnSpc>
                <a:spcPct val="85000"/>
              </a:lnSpc>
              <a:spcBef>
                <a:spcPts val="0"/>
              </a:spcBef>
              <a:spcAft>
                <a:spcPts val="0"/>
              </a:spcAft>
              <a:buNone/>
              <a:defRPr sz="3000">
                <a:solidFill>
                  <a:schemeClr val="dk1"/>
                </a:solidFill>
              </a:defRPr>
            </a:lvl7pPr>
            <a:lvl8pPr lvl="7">
              <a:lnSpc>
                <a:spcPct val="85000"/>
              </a:lnSpc>
              <a:spcBef>
                <a:spcPts val="0"/>
              </a:spcBef>
              <a:spcAft>
                <a:spcPts val="0"/>
              </a:spcAft>
              <a:buNone/>
              <a:defRPr sz="3000">
                <a:solidFill>
                  <a:schemeClr val="dk1"/>
                </a:solidFill>
              </a:defRPr>
            </a:lvl8pPr>
            <a:lvl9pPr lvl="8">
              <a:lnSpc>
                <a:spcPct val="85000"/>
              </a:lnSpc>
              <a:spcBef>
                <a:spcPts val="0"/>
              </a:spcBef>
              <a:spcAft>
                <a:spcPts val="0"/>
              </a:spcAft>
              <a:buNone/>
              <a:defRPr sz="3000">
                <a:solidFill>
                  <a:schemeClr val="dk1"/>
                </a:solidFill>
              </a:defRPr>
            </a:lvl9pPr>
          </a:lstStyle>
          <a:p/>
        </p:txBody>
      </p:sp>
      <p:sp>
        <p:nvSpPr>
          <p:cNvPr id="249" name="Google Shape;249;p24"/>
          <p:cNvSpPr txBox="1"/>
          <p:nvPr>
            <p:ph idx="1" type="body"/>
          </p:nvPr>
        </p:nvSpPr>
        <p:spPr>
          <a:xfrm>
            <a:off x="283850" y="2636275"/>
            <a:ext cx="2767200" cy="2046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4">
    <p:bg>
      <p:bgPr>
        <a:solidFill>
          <a:schemeClr val="accent1"/>
        </a:solidFill>
      </p:bgPr>
    </p:bg>
    <p:spTree>
      <p:nvGrpSpPr>
        <p:cNvPr id="250" name="Shape 250"/>
        <p:cNvGrpSpPr/>
        <p:nvPr/>
      </p:nvGrpSpPr>
      <p:grpSpPr>
        <a:xfrm>
          <a:off x="0" y="0"/>
          <a:ext cx="0" cy="0"/>
          <a:chOff x="0" y="0"/>
          <a:chExt cx="0" cy="0"/>
        </a:xfrm>
      </p:grpSpPr>
      <p:sp>
        <p:nvSpPr>
          <p:cNvPr id="251" name="Google Shape;251;p25"/>
          <p:cNvSpPr/>
          <p:nvPr/>
        </p:nvSpPr>
        <p:spPr>
          <a:xfrm>
            <a:off x="5283375" y="285900"/>
            <a:ext cx="3573485" cy="3573485"/>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252" name="Google Shape;252;p25"/>
          <p:cNvSpPr txBox="1"/>
          <p:nvPr>
            <p:ph type="title"/>
          </p:nvPr>
        </p:nvSpPr>
        <p:spPr>
          <a:xfrm>
            <a:off x="283850" y="224410"/>
            <a:ext cx="6683700" cy="1236900"/>
          </a:xfrm>
          <a:prstGeom prst="rect">
            <a:avLst/>
          </a:prstGeom>
        </p:spPr>
        <p:txBody>
          <a:bodyPr anchorCtr="0" anchor="t" bIns="91425" lIns="0" spcFirstLastPara="1" rIns="91425" wrap="square" tIns="91425">
            <a:no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p:txBody>
      </p:sp>
      <p:sp>
        <p:nvSpPr>
          <p:cNvPr id="253" name="Google Shape;253;p25"/>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25"/>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25"/>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25"/>
          <p:cNvSpPr txBox="1"/>
          <p:nvPr>
            <p:ph idx="4" type="title"/>
          </p:nvPr>
        </p:nvSpPr>
        <p:spPr>
          <a:xfrm>
            <a:off x="288625" y="4778975"/>
            <a:ext cx="4227300" cy="762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600"/>
              <a:buFont typeface="Inter"/>
              <a:buNone/>
              <a:defRPr sz="6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57" name="Shape 257"/>
        <p:cNvGrpSpPr/>
        <p:nvPr/>
      </p:nvGrpSpPr>
      <p:grpSpPr>
        <a:xfrm>
          <a:off x="0" y="0"/>
          <a:ext cx="0" cy="0"/>
          <a:chOff x="0" y="0"/>
          <a:chExt cx="0" cy="0"/>
        </a:xfrm>
      </p:grpSpPr>
      <p:sp>
        <p:nvSpPr>
          <p:cNvPr id="258" name="Google Shape;258;p2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59" name="Google Shape;259;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0" name="Shape 260"/>
        <p:cNvGrpSpPr/>
        <p:nvPr/>
      </p:nvGrpSpPr>
      <p:grpSpPr>
        <a:xfrm>
          <a:off x="0" y="0"/>
          <a:ext cx="0" cy="0"/>
          <a:chOff x="0" y="0"/>
          <a:chExt cx="0" cy="0"/>
        </a:xfrm>
      </p:grpSpPr>
      <p:sp>
        <p:nvSpPr>
          <p:cNvPr id="261" name="Google Shape;261;p27"/>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62" name="Shape 262"/>
        <p:cNvGrpSpPr/>
        <p:nvPr/>
      </p:nvGrpSpPr>
      <p:grpSpPr>
        <a:xfrm>
          <a:off x="0" y="0"/>
          <a:ext cx="0" cy="0"/>
          <a:chOff x="0" y="0"/>
          <a:chExt cx="0" cy="0"/>
        </a:xfrm>
      </p:grpSpPr>
      <p:sp>
        <p:nvSpPr>
          <p:cNvPr id="263" name="Google Shape;263;p28"/>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65" name="Shape 265"/>
        <p:cNvGrpSpPr/>
        <p:nvPr/>
      </p:nvGrpSpPr>
      <p:grpSpPr>
        <a:xfrm>
          <a:off x="0" y="0"/>
          <a:ext cx="0" cy="0"/>
          <a:chOff x="0" y="0"/>
          <a:chExt cx="0" cy="0"/>
        </a:xfrm>
      </p:grpSpPr>
      <p:sp>
        <p:nvSpPr>
          <p:cNvPr id="266" name="Google Shape;266;p29"/>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8" name="Google Shape;268;p29"/>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9" name="Shape 269"/>
        <p:cNvGrpSpPr/>
        <p:nvPr/>
      </p:nvGrpSpPr>
      <p:grpSpPr>
        <a:xfrm>
          <a:off x="0" y="0"/>
          <a:ext cx="0" cy="0"/>
          <a:chOff x="0" y="0"/>
          <a:chExt cx="0" cy="0"/>
        </a:xfrm>
      </p:grpSpPr>
      <p:sp>
        <p:nvSpPr>
          <p:cNvPr id="270" name="Google Shape;270;p30"/>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24" name="Shape 24"/>
        <p:cNvGrpSpPr/>
        <p:nvPr/>
      </p:nvGrpSpPr>
      <p:grpSpPr>
        <a:xfrm>
          <a:off x="0" y="0"/>
          <a:ext cx="0" cy="0"/>
          <a:chOff x="0" y="0"/>
          <a:chExt cx="0" cy="0"/>
        </a:xfrm>
      </p:grpSpPr>
      <p:sp>
        <p:nvSpPr>
          <p:cNvPr id="25" name="Google Shape;25;p4"/>
          <p:cNvSpPr txBox="1"/>
          <p:nvPr>
            <p:ph type="title"/>
          </p:nvPr>
        </p:nvSpPr>
        <p:spPr>
          <a:xfrm>
            <a:off x="284850" y="285900"/>
            <a:ext cx="6423900" cy="587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26" name="Google Shape;26;p4"/>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71" name="Shape 271"/>
        <p:cNvGrpSpPr/>
        <p:nvPr/>
      </p:nvGrpSpPr>
      <p:grpSpPr>
        <a:xfrm>
          <a:off x="0" y="0"/>
          <a:ext cx="0" cy="0"/>
          <a:chOff x="0" y="0"/>
          <a:chExt cx="0" cy="0"/>
        </a:xfrm>
      </p:grpSpPr>
      <p:sp>
        <p:nvSpPr>
          <p:cNvPr id="272" name="Google Shape;272;p31"/>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3" name="Google Shape;273;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4" name="Shape 274"/>
        <p:cNvGrpSpPr/>
        <p:nvPr/>
      </p:nvGrpSpPr>
      <p:grpSpPr>
        <a:xfrm>
          <a:off x="0" y="0"/>
          <a:ext cx="0" cy="0"/>
          <a:chOff x="0" y="0"/>
          <a:chExt cx="0" cy="0"/>
        </a:xfrm>
      </p:grpSpPr>
      <p:sp>
        <p:nvSpPr>
          <p:cNvPr id="275" name="Google Shape;275;p32"/>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76" name="Shape 276"/>
        <p:cNvGrpSpPr/>
        <p:nvPr/>
      </p:nvGrpSpPr>
      <p:grpSpPr>
        <a:xfrm>
          <a:off x="0" y="0"/>
          <a:ext cx="0" cy="0"/>
          <a:chOff x="0" y="0"/>
          <a:chExt cx="0" cy="0"/>
        </a:xfrm>
      </p:grpSpPr>
      <p:sp>
        <p:nvSpPr>
          <p:cNvPr id="277" name="Google Shape;277;p33"/>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78" name="Google Shape;27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79" name="Google Shape;27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80" name="Shape 280"/>
        <p:cNvGrpSpPr/>
        <p:nvPr/>
      </p:nvGrpSpPr>
      <p:grpSpPr>
        <a:xfrm>
          <a:off x="0" y="0"/>
          <a:ext cx="0" cy="0"/>
          <a:chOff x="0" y="0"/>
          <a:chExt cx="0" cy="0"/>
        </a:xfrm>
      </p:grpSpPr>
      <p:sp>
        <p:nvSpPr>
          <p:cNvPr id="281" name="Google Shape;281;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82" name="Shape 282"/>
        <p:cNvGrpSpPr/>
        <p:nvPr/>
      </p:nvGrpSpPr>
      <p:grpSpPr>
        <a:xfrm>
          <a:off x="0" y="0"/>
          <a:ext cx="0" cy="0"/>
          <a:chOff x="0" y="0"/>
          <a:chExt cx="0" cy="0"/>
        </a:xfrm>
      </p:grpSpPr>
      <p:sp>
        <p:nvSpPr>
          <p:cNvPr id="283" name="Google Shape;283;p35"/>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4" name="Google Shape;284;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86" name="Shape 286"/>
        <p:cNvGrpSpPr/>
        <p:nvPr/>
      </p:nvGrpSpPr>
      <p:grpSpPr>
        <a:xfrm>
          <a:off x="0" y="0"/>
          <a:ext cx="0" cy="0"/>
          <a:chOff x="0" y="0"/>
          <a:chExt cx="0" cy="0"/>
        </a:xfrm>
      </p:grpSpPr>
      <p:sp>
        <p:nvSpPr>
          <p:cNvPr id="287" name="Google Shape;287;p37"/>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3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9" name="Google Shape;289;p3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0" name="Google Shape;290;p3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1" name="Google Shape;291;p3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94" name="Shape 294"/>
        <p:cNvGrpSpPr/>
        <p:nvPr/>
      </p:nvGrpSpPr>
      <p:grpSpPr>
        <a:xfrm>
          <a:off x="0" y="0"/>
          <a:ext cx="0" cy="0"/>
          <a:chOff x="0" y="0"/>
          <a:chExt cx="0" cy="0"/>
        </a:xfrm>
      </p:grpSpPr>
      <p:sp>
        <p:nvSpPr>
          <p:cNvPr id="295" name="Google Shape;295;p38"/>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p38"/>
          <p:cNvSpPr txBox="1"/>
          <p:nvPr>
            <p:ph idx="1" type="body"/>
          </p:nvPr>
        </p:nvSpPr>
        <p:spPr>
          <a:xfrm>
            <a:off x="311700" y="1152475"/>
            <a:ext cx="4473900" cy="3416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7" name="Google Shape;297;p3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98" name="Shape 298"/>
        <p:cNvGrpSpPr/>
        <p:nvPr/>
      </p:nvGrpSpPr>
      <p:grpSpPr>
        <a:xfrm>
          <a:off x="0" y="0"/>
          <a:ext cx="0" cy="0"/>
          <a:chOff x="0" y="0"/>
          <a:chExt cx="0" cy="0"/>
        </a:xfrm>
      </p:grpSpPr>
      <p:sp>
        <p:nvSpPr>
          <p:cNvPr id="299" name="Google Shape;299;p39"/>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0" name="Google Shape;300;p39"/>
          <p:cNvSpPr txBox="1"/>
          <p:nvPr>
            <p:ph idx="1" type="body"/>
          </p:nvPr>
        </p:nvSpPr>
        <p:spPr>
          <a:xfrm>
            <a:off x="483150" y="2237788"/>
            <a:ext cx="3619800" cy="23736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2" name="Google Shape;302;p3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3" name="Google Shape;303;p3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04" name="Shape 304"/>
        <p:cNvGrpSpPr/>
        <p:nvPr/>
      </p:nvGrpSpPr>
      <p:grpSpPr>
        <a:xfrm>
          <a:off x="0" y="0"/>
          <a:ext cx="0" cy="0"/>
          <a:chOff x="0" y="0"/>
          <a:chExt cx="0" cy="0"/>
        </a:xfrm>
      </p:grpSpPr>
      <p:sp>
        <p:nvSpPr>
          <p:cNvPr id="305" name="Google Shape;305;p40"/>
          <p:cNvSpPr txBox="1"/>
          <p:nvPr>
            <p:ph idx="1" type="body"/>
          </p:nvPr>
        </p:nvSpPr>
        <p:spPr>
          <a:xfrm>
            <a:off x="483175" y="2417500"/>
            <a:ext cx="2455500" cy="23736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6" name="Google Shape;306;p4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7" name="Google Shape;307;p40"/>
          <p:cNvSpPr txBox="1"/>
          <p:nvPr>
            <p:ph type="title"/>
          </p:nvPr>
        </p:nvSpPr>
        <p:spPr>
          <a:xfrm>
            <a:off x="483175" y="450025"/>
            <a:ext cx="8184600" cy="758100"/>
          </a:xfrm>
          <a:prstGeom prst="rect">
            <a:avLst/>
          </a:prstGeom>
        </p:spPr>
        <p:txBody>
          <a:bodyPr anchorCtr="0" anchor="ctr" bIns="0" lIns="0" spcFirstLastPara="1" rIns="0"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08" name="Google Shape;308;p4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9" name="Google Shape;309;p4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0" name="Google Shape;310;p4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1" name="Google Shape;311;p40"/>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1_1">
    <p:bg>
      <p:bgPr>
        <a:solidFill>
          <a:schemeClr val="lt1"/>
        </a:solidFill>
      </p:bgPr>
    </p:bg>
    <p:spTree>
      <p:nvGrpSpPr>
        <p:cNvPr id="29" name="Shape 29"/>
        <p:cNvGrpSpPr/>
        <p:nvPr/>
      </p:nvGrpSpPr>
      <p:grpSpPr>
        <a:xfrm>
          <a:off x="0" y="0"/>
          <a:ext cx="0" cy="0"/>
          <a:chOff x="0" y="0"/>
          <a:chExt cx="0" cy="0"/>
        </a:xfrm>
      </p:grpSpPr>
      <p:sp>
        <p:nvSpPr>
          <p:cNvPr id="30" name="Google Shape;30;p5"/>
          <p:cNvSpPr txBox="1"/>
          <p:nvPr>
            <p:ph type="title"/>
          </p:nvPr>
        </p:nvSpPr>
        <p:spPr>
          <a:xfrm>
            <a:off x="284850" y="285900"/>
            <a:ext cx="6423900" cy="587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cxnSp>
        <p:nvCxnSpPr>
          <p:cNvPr id="31" name="Google Shape;31;p5"/>
          <p:cNvCxnSpPr/>
          <p:nvPr/>
        </p:nvCxnSpPr>
        <p:spPr>
          <a:xfrm>
            <a:off x="283850" y="4683734"/>
            <a:ext cx="8573100" cy="0"/>
          </a:xfrm>
          <a:prstGeom prst="straightConnector1">
            <a:avLst/>
          </a:prstGeom>
          <a:noFill/>
          <a:ln cap="flat" cmpd="sng" w="9525">
            <a:solidFill>
              <a:schemeClr val="dk1"/>
            </a:solidFill>
            <a:prstDash val="solid"/>
            <a:round/>
            <a:headEnd len="med" w="med" type="none"/>
            <a:tailEnd len="med" w="med" type="none"/>
          </a:ln>
        </p:spPr>
      </p:cxnSp>
      <p:sp>
        <p:nvSpPr>
          <p:cNvPr id="32" name="Google Shape;32;p5"/>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5"/>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4" name="Google Shape;34;p5"/>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12" name="Shape 312"/>
        <p:cNvGrpSpPr/>
        <p:nvPr/>
      </p:nvGrpSpPr>
      <p:grpSpPr>
        <a:xfrm>
          <a:off x="0" y="0"/>
          <a:ext cx="0" cy="0"/>
          <a:chOff x="0" y="0"/>
          <a:chExt cx="0" cy="0"/>
        </a:xfrm>
      </p:grpSpPr>
      <p:sp>
        <p:nvSpPr>
          <p:cNvPr id="313" name="Google Shape;313;p41"/>
          <p:cNvSpPr txBox="1"/>
          <p:nvPr>
            <p:ph idx="1" type="body"/>
          </p:nvPr>
        </p:nvSpPr>
        <p:spPr>
          <a:xfrm>
            <a:off x="366725" y="1759093"/>
            <a:ext cx="3838500" cy="11385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4" name="Google Shape;314;p4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4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6" name="Google Shape;316;p4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7" name="Google Shape;317;p41"/>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8" name="Google Shape;318;p4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9" name="Google Shape;319;p4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0" name="Google Shape;320;p4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1" name="Google Shape;321;p4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22" name="Shape 322"/>
        <p:cNvGrpSpPr/>
        <p:nvPr/>
      </p:nvGrpSpPr>
      <p:grpSpPr>
        <a:xfrm>
          <a:off x="0" y="0"/>
          <a:ext cx="0" cy="0"/>
          <a:chOff x="0" y="0"/>
          <a:chExt cx="0" cy="0"/>
        </a:xfrm>
      </p:grpSpPr>
      <p:sp>
        <p:nvSpPr>
          <p:cNvPr id="323" name="Google Shape;323;p42"/>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4" name="Google Shape;324;p4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25" name="Shape 325"/>
        <p:cNvGrpSpPr/>
        <p:nvPr/>
      </p:nvGrpSpPr>
      <p:grpSpPr>
        <a:xfrm>
          <a:off x="0" y="0"/>
          <a:ext cx="0" cy="0"/>
          <a:chOff x="0" y="0"/>
          <a:chExt cx="0" cy="0"/>
        </a:xfrm>
      </p:grpSpPr>
      <p:sp>
        <p:nvSpPr>
          <p:cNvPr id="326" name="Google Shape;326;p43"/>
          <p:cNvSpPr txBox="1"/>
          <p:nvPr>
            <p:ph idx="1" type="body"/>
          </p:nvPr>
        </p:nvSpPr>
        <p:spPr>
          <a:xfrm>
            <a:off x="311700" y="4080225"/>
            <a:ext cx="4027500" cy="9261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7" name="Google Shape;327;p43"/>
          <p:cNvSpPr/>
          <p:nvPr>
            <p:ph idx="2" type="pic"/>
          </p:nvPr>
        </p:nvSpPr>
        <p:spPr>
          <a:xfrm>
            <a:off x="4804825" y="1133300"/>
            <a:ext cx="4027500" cy="2392800"/>
          </a:xfrm>
          <a:prstGeom prst="rect">
            <a:avLst/>
          </a:prstGeom>
          <a:noFill/>
          <a:ln>
            <a:noFill/>
          </a:ln>
        </p:spPr>
      </p:sp>
      <p:sp>
        <p:nvSpPr>
          <p:cNvPr id="328" name="Google Shape;328;p43"/>
          <p:cNvSpPr/>
          <p:nvPr>
            <p:ph idx="3" type="pic"/>
          </p:nvPr>
        </p:nvSpPr>
        <p:spPr>
          <a:xfrm>
            <a:off x="311725" y="1133300"/>
            <a:ext cx="4027500" cy="2392800"/>
          </a:xfrm>
          <a:prstGeom prst="rect">
            <a:avLst/>
          </a:prstGeom>
          <a:noFill/>
          <a:ln>
            <a:noFill/>
          </a:ln>
        </p:spPr>
      </p:sp>
      <p:sp>
        <p:nvSpPr>
          <p:cNvPr id="329" name="Google Shape;329;p4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0" name="Google Shape;330;p43"/>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4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32" name="Google Shape;332;p4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33" name="Shape 333"/>
        <p:cNvGrpSpPr/>
        <p:nvPr/>
      </p:nvGrpSpPr>
      <p:grpSpPr>
        <a:xfrm>
          <a:off x="0" y="0"/>
          <a:ext cx="0" cy="0"/>
          <a:chOff x="0" y="0"/>
          <a:chExt cx="0" cy="0"/>
        </a:xfrm>
      </p:grpSpPr>
      <p:sp>
        <p:nvSpPr>
          <p:cNvPr id="334" name="Google Shape;334;p44"/>
          <p:cNvSpPr txBox="1"/>
          <p:nvPr>
            <p:ph idx="1" type="body"/>
          </p:nvPr>
        </p:nvSpPr>
        <p:spPr>
          <a:xfrm>
            <a:off x="311700" y="3911700"/>
            <a:ext cx="2627100" cy="10185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44"/>
          <p:cNvSpPr/>
          <p:nvPr>
            <p:ph idx="2" type="pic"/>
          </p:nvPr>
        </p:nvSpPr>
        <p:spPr>
          <a:xfrm>
            <a:off x="6205225" y="1128325"/>
            <a:ext cx="2627100" cy="2273100"/>
          </a:xfrm>
          <a:prstGeom prst="rect">
            <a:avLst/>
          </a:prstGeom>
          <a:noFill/>
          <a:ln>
            <a:noFill/>
          </a:ln>
        </p:spPr>
      </p:sp>
      <p:sp>
        <p:nvSpPr>
          <p:cNvPr id="336" name="Google Shape;336;p44"/>
          <p:cNvSpPr/>
          <p:nvPr>
            <p:ph idx="3" type="pic"/>
          </p:nvPr>
        </p:nvSpPr>
        <p:spPr>
          <a:xfrm>
            <a:off x="311725" y="1128325"/>
            <a:ext cx="2627100" cy="2273100"/>
          </a:xfrm>
          <a:prstGeom prst="rect">
            <a:avLst/>
          </a:prstGeom>
          <a:noFill/>
          <a:ln>
            <a:noFill/>
          </a:ln>
        </p:spPr>
      </p:sp>
      <p:sp>
        <p:nvSpPr>
          <p:cNvPr id="337" name="Google Shape;337;p4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8" name="Google Shape;338;p44"/>
          <p:cNvSpPr/>
          <p:nvPr>
            <p:ph idx="5" type="pic"/>
          </p:nvPr>
        </p:nvSpPr>
        <p:spPr>
          <a:xfrm>
            <a:off x="3255250" y="1128325"/>
            <a:ext cx="2627100" cy="2273100"/>
          </a:xfrm>
          <a:prstGeom prst="rect">
            <a:avLst/>
          </a:prstGeom>
          <a:noFill/>
          <a:ln>
            <a:noFill/>
          </a:ln>
        </p:spPr>
      </p:sp>
      <p:sp>
        <p:nvSpPr>
          <p:cNvPr id="339" name="Google Shape;339;p4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0" name="Google Shape;340;p44"/>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4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2" name="Google Shape;342;p4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3" name="Google Shape;343;p4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44" name="Shape 344"/>
        <p:cNvGrpSpPr/>
        <p:nvPr/>
      </p:nvGrpSpPr>
      <p:grpSpPr>
        <a:xfrm>
          <a:off x="0" y="0"/>
          <a:ext cx="0" cy="0"/>
          <a:chOff x="0" y="0"/>
          <a:chExt cx="0" cy="0"/>
        </a:xfrm>
      </p:grpSpPr>
      <p:sp>
        <p:nvSpPr>
          <p:cNvPr id="345" name="Google Shape;345;p4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46" name="Shape 346"/>
        <p:cNvGrpSpPr/>
        <p:nvPr/>
      </p:nvGrpSpPr>
      <p:grpSpPr>
        <a:xfrm>
          <a:off x="0" y="0"/>
          <a:ext cx="0" cy="0"/>
          <a:chOff x="0" y="0"/>
          <a:chExt cx="0" cy="0"/>
        </a:xfrm>
      </p:grpSpPr>
      <p:sp>
        <p:nvSpPr>
          <p:cNvPr id="347" name="Google Shape;347;p46"/>
          <p:cNvSpPr/>
          <p:nvPr>
            <p:ph idx="2" type="pic"/>
          </p:nvPr>
        </p:nvSpPr>
        <p:spPr>
          <a:xfrm>
            <a:off x="3389600" y="118913"/>
            <a:ext cx="1643700" cy="1535100"/>
          </a:xfrm>
          <a:prstGeom prst="rect">
            <a:avLst/>
          </a:prstGeom>
          <a:noFill/>
          <a:ln>
            <a:noFill/>
          </a:ln>
        </p:spPr>
      </p:sp>
      <p:sp>
        <p:nvSpPr>
          <p:cNvPr id="348" name="Google Shape;348;p46"/>
          <p:cNvSpPr/>
          <p:nvPr>
            <p:ph idx="3" type="pic"/>
          </p:nvPr>
        </p:nvSpPr>
        <p:spPr>
          <a:xfrm>
            <a:off x="5195935" y="118913"/>
            <a:ext cx="1643700" cy="1535100"/>
          </a:xfrm>
          <a:prstGeom prst="rect">
            <a:avLst/>
          </a:prstGeom>
          <a:noFill/>
          <a:ln>
            <a:noFill/>
          </a:ln>
        </p:spPr>
      </p:sp>
      <p:sp>
        <p:nvSpPr>
          <p:cNvPr id="349" name="Google Shape;349;p46"/>
          <p:cNvSpPr/>
          <p:nvPr>
            <p:ph idx="4" type="pic"/>
          </p:nvPr>
        </p:nvSpPr>
        <p:spPr>
          <a:xfrm>
            <a:off x="7002270" y="118913"/>
            <a:ext cx="1643700" cy="1535100"/>
          </a:xfrm>
          <a:prstGeom prst="rect">
            <a:avLst/>
          </a:prstGeom>
          <a:noFill/>
          <a:ln>
            <a:noFill/>
          </a:ln>
        </p:spPr>
      </p:sp>
      <p:sp>
        <p:nvSpPr>
          <p:cNvPr id="350" name="Google Shape;350;p46"/>
          <p:cNvSpPr/>
          <p:nvPr>
            <p:ph idx="5" type="pic"/>
          </p:nvPr>
        </p:nvSpPr>
        <p:spPr>
          <a:xfrm>
            <a:off x="3389588" y="1804212"/>
            <a:ext cx="1643700" cy="1535100"/>
          </a:xfrm>
          <a:prstGeom prst="rect">
            <a:avLst/>
          </a:prstGeom>
          <a:noFill/>
          <a:ln>
            <a:noFill/>
          </a:ln>
        </p:spPr>
      </p:sp>
      <p:sp>
        <p:nvSpPr>
          <p:cNvPr id="351" name="Google Shape;351;p46"/>
          <p:cNvSpPr/>
          <p:nvPr>
            <p:ph idx="6" type="pic"/>
          </p:nvPr>
        </p:nvSpPr>
        <p:spPr>
          <a:xfrm>
            <a:off x="5195922" y="1804212"/>
            <a:ext cx="1643700" cy="1535100"/>
          </a:xfrm>
          <a:prstGeom prst="rect">
            <a:avLst/>
          </a:prstGeom>
          <a:noFill/>
          <a:ln>
            <a:noFill/>
          </a:ln>
        </p:spPr>
      </p:sp>
      <p:sp>
        <p:nvSpPr>
          <p:cNvPr id="352" name="Google Shape;352;p46"/>
          <p:cNvSpPr/>
          <p:nvPr>
            <p:ph idx="7" type="pic"/>
          </p:nvPr>
        </p:nvSpPr>
        <p:spPr>
          <a:xfrm>
            <a:off x="7002257" y="1804212"/>
            <a:ext cx="1643700" cy="1535100"/>
          </a:xfrm>
          <a:prstGeom prst="rect">
            <a:avLst/>
          </a:prstGeom>
          <a:noFill/>
          <a:ln>
            <a:noFill/>
          </a:ln>
        </p:spPr>
      </p:sp>
      <p:sp>
        <p:nvSpPr>
          <p:cNvPr id="353" name="Google Shape;353;p46"/>
          <p:cNvSpPr txBox="1"/>
          <p:nvPr>
            <p:ph type="title"/>
          </p:nvPr>
        </p:nvSpPr>
        <p:spPr>
          <a:xfrm>
            <a:off x="351550" y="445025"/>
            <a:ext cx="2596800" cy="1706400"/>
          </a:xfrm>
          <a:prstGeom prst="rect">
            <a:avLst/>
          </a:prstGeom>
        </p:spPr>
        <p:txBody>
          <a:bodyPr anchorCtr="0" anchor="ctr" bIns="0" lIns="0" spcFirstLastPara="1" rIns="0" wrap="square" tIns="0">
            <a:sp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46"/>
          <p:cNvSpPr/>
          <p:nvPr>
            <p:ph idx="8" type="pic"/>
          </p:nvPr>
        </p:nvSpPr>
        <p:spPr>
          <a:xfrm>
            <a:off x="3389588" y="3489487"/>
            <a:ext cx="1643700" cy="1535100"/>
          </a:xfrm>
          <a:prstGeom prst="rect">
            <a:avLst/>
          </a:prstGeom>
          <a:noFill/>
          <a:ln>
            <a:noFill/>
          </a:ln>
        </p:spPr>
      </p:sp>
      <p:sp>
        <p:nvSpPr>
          <p:cNvPr id="355" name="Google Shape;355;p46"/>
          <p:cNvSpPr/>
          <p:nvPr>
            <p:ph idx="9" type="pic"/>
          </p:nvPr>
        </p:nvSpPr>
        <p:spPr>
          <a:xfrm>
            <a:off x="5195922" y="3489487"/>
            <a:ext cx="1643700" cy="1535100"/>
          </a:xfrm>
          <a:prstGeom prst="rect">
            <a:avLst/>
          </a:prstGeom>
          <a:noFill/>
          <a:ln>
            <a:noFill/>
          </a:ln>
        </p:spPr>
      </p:sp>
      <p:sp>
        <p:nvSpPr>
          <p:cNvPr id="356" name="Google Shape;356;p4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T 1">
  <p:cSld name="BLANK_4">
    <p:spTree>
      <p:nvGrpSpPr>
        <p:cNvPr id="361" name="Shape 361"/>
        <p:cNvGrpSpPr/>
        <p:nvPr/>
      </p:nvGrpSpPr>
      <p:grpSpPr>
        <a:xfrm>
          <a:off x="0" y="0"/>
          <a:ext cx="0" cy="0"/>
          <a:chOff x="0" y="0"/>
          <a:chExt cx="0" cy="0"/>
        </a:xfrm>
      </p:grpSpPr>
      <p:pic>
        <p:nvPicPr>
          <p:cNvPr id="362" name="Google Shape;362;p48"/>
          <p:cNvPicPr preferRelativeResize="0"/>
          <p:nvPr/>
        </p:nvPicPr>
        <p:blipFill rotWithShape="1">
          <a:blip r:embed="rId2">
            <a:alphaModFix amt="50000"/>
          </a:blip>
          <a:srcRect b="8145" l="3133" r="7834" t="16785"/>
          <a:stretch/>
        </p:blipFill>
        <p:spPr>
          <a:xfrm flipH="1" rot="10800000">
            <a:off x="0" y="-3474"/>
            <a:ext cx="9161550" cy="5154499"/>
          </a:xfrm>
          <a:prstGeom prst="rect">
            <a:avLst/>
          </a:prstGeom>
          <a:noFill/>
          <a:ln>
            <a:noFill/>
          </a:ln>
        </p:spPr>
      </p:pic>
      <p:sp>
        <p:nvSpPr>
          <p:cNvPr id="363" name="Google Shape;363;p48"/>
          <p:cNvSpPr/>
          <p:nvPr/>
        </p:nvSpPr>
        <p:spPr>
          <a:xfrm flipH="1" rot="10800000">
            <a:off x="0" y="4676700"/>
            <a:ext cx="9149700" cy="466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64" name="Google Shape;364;p48"/>
          <p:cNvSpPr txBox="1"/>
          <p:nvPr>
            <p:ph idx="1" type="subTitle"/>
          </p:nvPr>
        </p:nvSpPr>
        <p:spPr>
          <a:xfrm>
            <a:off x="228600" y="1738950"/>
            <a:ext cx="4402800" cy="2520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600"/>
              <a:buFont typeface="Urbanist"/>
              <a:buNone/>
              <a:defRPr>
                <a:solidFill>
                  <a:schemeClr val="dk2"/>
                </a:solidFill>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365" name="Google Shape;365;p48"/>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66" name="Google Shape;366;p48"/>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67" name="Google Shape;367;p48"/>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68" name="Google Shape;368;p48"/>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69" name="Google Shape;369;p48"/>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70" name="Google Shape;370;p48"/>
          <p:cNvSpPr txBox="1"/>
          <p:nvPr>
            <p:ph type="title"/>
          </p:nvPr>
        </p:nvSpPr>
        <p:spPr>
          <a:xfrm>
            <a:off x="228600" y="228600"/>
            <a:ext cx="6658800" cy="1419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4800">
                <a:solidFill>
                  <a:schemeClr val="dk2"/>
                </a:solidFill>
              </a:defRPr>
            </a:lvl1pPr>
            <a:lvl2pPr lvl="1">
              <a:lnSpc>
                <a:spcPct val="85000"/>
              </a:lnSpc>
              <a:spcBef>
                <a:spcPts val="0"/>
              </a:spcBef>
              <a:spcAft>
                <a:spcPts val="0"/>
              </a:spcAft>
              <a:buNone/>
              <a:defRPr sz="4800">
                <a:solidFill>
                  <a:schemeClr val="dk2"/>
                </a:solidFill>
              </a:defRPr>
            </a:lvl2pPr>
            <a:lvl3pPr lvl="2">
              <a:lnSpc>
                <a:spcPct val="85000"/>
              </a:lnSpc>
              <a:spcBef>
                <a:spcPts val="0"/>
              </a:spcBef>
              <a:spcAft>
                <a:spcPts val="0"/>
              </a:spcAft>
              <a:buNone/>
              <a:defRPr sz="4800">
                <a:solidFill>
                  <a:schemeClr val="dk2"/>
                </a:solidFill>
              </a:defRPr>
            </a:lvl3pPr>
            <a:lvl4pPr lvl="3">
              <a:lnSpc>
                <a:spcPct val="85000"/>
              </a:lnSpc>
              <a:spcBef>
                <a:spcPts val="0"/>
              </a:spcBef>
              <a:spcAft>
                <a:spcPts val="0"/>
              </a:spcAft>
              <a:buNone/>
              <a:defRPr sz="4800">
                <a:solidFill>
                  <a:schemeClr val="dk2"/>
                </a:solidFill>
              </a:defRPr>
            </a:lvl4pPr>
            <a:lvl5pPr lvl="4">
              <a:lnSpc>
                <a:spcPct val="85000"/>
              </a:lnSpc>
              <a:spcBef>
                <a:spcPts val="0"/>
              </a:spcBef>
              <a:spcAft>
                <a:spcPts val="0"/>
              </a:spcAft>
              <a:buNone/>
              <a:defRPr sz="4800">
                <a:solidFill>
                  <a:schemeClr val="dk2"/>
                </a:solidFill>
              </a:defRPr>
            </a:lvl5pPr>
            <a:lvl6pPr lvl="5">
              <a:lnSpc>
                <a:spcPct val="85000"/>
              </a:lnSpc>
              <a:spcBef>
                <a:spcPts val="0"/>
              </a:spcBef>
              <a:spcAft>
                <a:spcPts val="0"/>
              </a:spcAft>
              <a:buNone/>
              <a:defRPr sz="4800">
                <a:solidFill>
                  <a:schemeClr val="dk2"/>
                </a:solidFill>
              </a:defRPr>
            </a:lvl6pPr>
            <a:lvl7pPr lvl="6">
              <a:lnSpc>
                <a:spcPct val="85000"/>
              </a:lnSpc>
              <a:spcBef>
                <a:spcPts val="0"/>
              </a:spcBef>
              <a:spcAft>
                <a:spcPts val="0"/>
              </a:spcAft>
              <a:buNone/>
              <a:defRPr sz="4800">
                <a:solidFill>
                  <a:schemeClr val="dk2"/>
                </a:solidFill>
              </a:defRPr>
            </a:lvl7pPr>
            <a:lvl8pPr lvl="7">
              <a:lnSpc>
                <a:spcPct val="85000"/>
              </a:lnSpc>
              <a:spcBef>
                <a:spcPts val="0"/>
              </a:spcBef>
              <a:spcAft>
                <a:spcPts val="0"/>
              </a:spcAft>
              <a:buNone/>
              <a:defRPr sz="4800">
                <a:solidFill>
                  <a:schemeClr val="dk2"/>
                </a:solidFill>
              </a:defRPr>
            </a:lvl8pPr>
            <a:lvl9pPr lvl="8">
              <a:lnSpc>
                <a:spcPct val="85000"/>
              </a:lnSpc>
              <a:spcBef>
                <a:spcPts val="0"/>
              </a:spcBef>
              <a:spcAft>
                <a:spcPts val="0"/>
              </a:spcAft>
              <a:buNone/>
              <a:defRPr sz="4800">
                <a:solidFill>
                  <a:schemeClr val="dk2"/>
                </a:solidFill>
              </a:defRPr>
            </a:lvl9pPr>
          </a:lstStyle>
          <a:p/>
        </p:txBody>
      </p:sp>
      <p:cxnSp>
        <p:nvCxnSpPr>
          <p:cNvPr id="371" name="Google Shape;371;p48"/>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372" name="Google Shape;372;p48"/>
          <p:cNvSpPr txBox="1"/>
          <p:nvPr>
            <p:ph idx="5" type="subTitle"/>
          </p:nvPr>
        </p:nvSpPr>
        <p:spPr>
          <a:xfrm>
            <a:off x="297075" y="4175900"/>
            <a:ext cx="1264800" cy="2286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200"/>
              <a:buFont typeface="Urbanist"/>
              <a:buNone/>
              <a:defRPr sz="1200"/>
            </a:lvl1pPr>
            <a:lvl2pPr lvl="1"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373" name="Google Shape;373;p48"/>
          <p:cNvSpPr txBox="1"/>
          <p:nvPr>
            <p:ph idx="6" type="subTitle"/>
          </p:nvPr>
        </p:nvSpPr>
        <p:spPr>
          <a:xfrm>
            <a:off x="1786375" y="4175900"/>
            <a:ext cx="1264800" cy="2286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200"/>
              <a:buFont typeface="Urbanist"/>
              <a:buNone/>
              <a:defRPr sz="1200"/>
            </a:lvl1pPr>
            <a:lvl2pPr lvl="1"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lgn="ctr">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374" name="Google Shape;374;p48"/>
          <p:cNvSpPr txBox="1"/>
          <p:nvPr>
            <p:ph idx="7" type="subTitle"/>
          </p:nvPr>
        </p:nvSpPr>
        <p:spPr>
          <a:xfrm>
            <a:off x="228591" y="3454475"/>
            <a:ext cx="4659600" cy="252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b="1" sz="1200"/>
            </a:lvl1pPr>
            <a:lvl2pPr lvl="1">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9pPr>
          </a:lstStyle>
          <a:p/>
        </p:txBody>
      </p:sp>
      <p:sp>
        <p:nvSpPr>
          <p:cNvPr id="375" name="Google Shape;375;p48"/>
          <p:cNvSpPr txBox="1"/>
          <p:nvPr>
            <p:ph idx="8" type="subTitle"/>
          </p:nvPr>
        </p:nvSpPr>
        <p:spPr>
          <a:xfrm>
            <a:off x="228591" y="3743050"/>
            <a:ext cx="4659600" cy="252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b="1" sz="1200"/>
            </a:lvl1pPr>
            <a:lvl2pPr lvl="1">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b="1">
                <a:solidFill>
                  <a:schemeClr val="lt1"/>
                </a:solidFill>
                <a:latin typeface="Urbanist"/>
                <a:ea typeface="Urbanist"/>
                <a:cs typeface="Urbanist"/>
                <a:sym typeface="Urbanist"/>
              </a:defRPr>
            </a:lvl9pPr>
          </a:lstStyle>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1">
  <p:cSld name="BLANK_1_1_2">
    <p:spTree>
      <p:nvGrpSpPr>
        <p:cNvPr id="376" name="Shape 376"/>
        <p:cNvGrpSpPr/>
        <p:nvPr/>
      </p:nvGrpSpPr>
      <p:grpSpPr>
        <a:xfrm>
          <a:off x="0" y="0"/>
          <a:ext cx="0" cy="0"/>
          <a:chOff x="0" y="0"/>
          <a:chExt cx="0" cy="0"/>
        </a:xfrm>
      </p:grpSpPr>
      <p:sp>
        <p:nvSpPr>
          <p:cNvPr id="377" name="Google Shape;377;p49"/>
          <p:cNvSpPr txBox="1"/>
          <p:nvPr>
            <p:ph type="title"/>
          </p:nvPr>
        </p:nvSpPr>
        <p:spPr>
          <a:xfrm>
            <a:off x="228600" y="395043"/>
            <a:ext cx="6480300" cy="587700"/>
          </a:xfrm>
          <a:prstGeom prst="rect">
            <a:avLst/>
          </a:prstGeom>
        </p:spPr>
        <p:txBody>
          <a:bodyPr anchorCtr="0" anchor="t" bIns="91425" lIns="0" spcFirstLastPara="1" rIns="91425" wrap="square" tIns="0">
            <a:spAutoFit/>
          </a:bodyPr>
          <a:lstStyle>
            <a:lvl1pPr lvl="0">
              <a:lnSpc>
                <a:spcPct val="90000"/>
              </a:lnSpc>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p:txBody>
      </p:sp>
      <p:sp>
        <p:nvSpPr>
          <p:cNvPr id="378" name="Google Shape;378;p49"/>
          <p:cNvSpPr txBox="1"/>
          <p:nvPr>
            <p:ph idx="1" type="body"/>
          </p:nvPr>
        </p:nvSpPr>
        <p:spPr>
          <a:xfrm>
            <a:off x="228600" y="1743625"/>
            <a:ext cx="4296600" cy="2709000"/>
          </a:xfrm>
          <a:prstGeom prst="rect">
            <a:avLst/>
          </a:prstGeom>
        </p:spPr>
        <p:txBody>
          <a:bodyPr anchorCtr="0" anchor="b" bIns="91425" lIns="0" spcFirstLastPara="1" rIns="91425" wrap="square" tIns="91425">
            <a:no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9" name="Google Shape;379;p49"/>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80" name="Google Shape;380;p49"/>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81" name="Google Shape;381;p49"/>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82" name="Google Shape;382;p49"/>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sp>
        <p:nvSpPr>
          <p:cNvPr id="383" name="Google Shape;383;p49"/>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Urbanist"/>
              <a:ea typeface="Urbanist"/>
              <a:cs typeface="Urbanist"/>
              <a:sym typeface="Urbanist"/>
            </a:endParaRPr>
          </a:p>
        </p:txBody>
      </p:sp>
      <p:cxnSp>
        <p:nvCxnSpPr>
          <p:cNvPr id="384" name="Google Shape;384;p49"/>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805">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values">
  <p:cSld name="BLANK_1_1_1_1">
    <p:spTree>
      <p:nvGrpSpPr>
        <p:cNvPr id="385" name="Shape 385"/>
        <p:cNvGrpSpPr/>
        <p:nvPr/>
      </p:nvGrpSpPr>
      <p:grpSpPr>
        <a:xfrm>
          <a:off x="0" y="0"/>
          <a:ext cx="0" cy="0"/>
          <a:chOff x="0" y="0"/>
          <a:chExt cx="0" cy="0"/>
        </a:xfrm>
      </p:grpSpPr>
      <p:sp>
        <p:nvSpPr>
          <p:cNvPr id="386" name="Google Shape;386;p50"/>
          <p:cNvSpPr txBox="1"/>
          <p:nvPr>
            <p:ph idx="1"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387" name="Google Shape;387;p50"/>
          <p:cNvSpPr txBox="1"/>
          <p:nvPr>
            <p:ph type="title"/>
          </p:nvPr>
        </p:nvSpPr>
        <p:spPr>
          <a:xfrm>
            <a:off x="228600" y="613525"/>
            <a:ext cx="7223400" cy="4221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2400">
                <a:solidFill>
                  <a:schemeClr val="dk2"/>
                </a:solidFill>
              </a:defRPr>
            </a:lvl1pPr>
            <a:lvl2pPr lvl="1">
              <a:lnSpc>
                <a:spcPct val="85000"/>
              </a:lnSpc>
              <a:spcBef>
                <a:spcPts val="0"/>
              </a:spcBef>
              <a:spcAft>
                <a:spcPts val="0"/>
              </a:spcAft>
              <a:buNone/>
              <a:defRPr sz="2400">
                <a:solidFill>
                  <a:schemeClr val="dk2"/>
                </a:solidFill>
              </a:defRPr>
            </a:lvl2pPr>
            <a:lvl3pPr lvl="2">
              <a:lnSpc>
                <a:spcPct val="85000"/>
              </a:lnSpc>
              <a:spcBef>
                <a:spcPts val="0"/>
              </a:spcBef>
              <a:spcAft>
                <a:spcPts val="0"/>
              </a:spcAft>
              <a:buNone/>
              <a:defRPr sz="2400">
                <a:solidFill>
                  <a:schemeClr val="dk2"/>
                </a:solidFill>
              </a:defRPr>
            </a:lvl3pPr>
            <a:lvl4pPr lvl="3">
              <a:lnSpc>
                <a:spcPct val="85000"/>
              </a:lnSpc>
              <a:spcBef>
                <a:spcPts val="0"/>
              </a:spcBef>
              <a:spcAft>
                <a:spcPts val="0"/>
              </a:spcAft>
              <a:buNone/>
              <a:defRPr sz="2400">
                <a:solidFill>
                  <a:schemeClr val="dk2"/>
                </a:solidFill>
              </a:defRPr>
            </a:lvl4pPr>
            <a:lvl5pPr lvl="4">
              <a:lnSpc>
                <a:spcPct val="85000"/>
              </a:lnSpc>
              <a:spcBef>
                <a:spcPts val="0"/>
              </a:spcBef>
              <a:spcAft>
                <a:spcPts val="0"/>
              </a:spcAft>
              <a:buNone/>
              <a:defRPr sz="2400">
                <a:solidFill>
                  <a:schemeClr val="dk2"/>
                </a:solidFill>
              </a:defRPr>
            </a:lvl5pPr>
            <a:lvl6pPr lvl="5">
              <a:lnSpc>
                <a:spcPct val="85000"/>
              </a:lnSpc>
              <a:spcBef>
                <a:spcPts val="0"/>
              </a:spcBef>
              <a:spcAft>
                <a:spcPts val="0"/>
              </a:spcAft>
              <a:buNone/>
              <a:defRPr sz="2400">
                <a:solidFill>
                  <a:schemeClr val="dk2"/>
                </a:solidFill>
              </a:defRPr>
            </a:lvl6pPr>
            <a:lvl7pPr lvl="6">
              <a:lnSpc>
                <a:spcPct val="85000"/>
              </a:lnSpc>
              <a:spcBef>
                <a:spcPts val="0"/>
              </a:spcBef>
              <a:spcAft>
                <a:spcPts val="0"/>
              </a:spcAft>
              <a:buNone/>
              <a:defRPr sz="2400">
                <a:solidFill>
                  <a:schemeClr val="dk2"/>
                </a:solidFill>
              </a:defRPr>
            </a:lvl7pPr>
            <a:lvl8pPr lvl="7">
              <a:lnSpc>
                <a:spcPct val="85000"/>
              </a:lnSpc>
              <a:spcBef>
                <a:spcPts val="0"/>
              </a:spcBef>
              <a:spcAft>
                <a:spcPts val="0"/>
              </a:spcAft>
              <a:buNone/>
              <a:defRPr sz="2400">
                <a:solidFill>
                  <a:schemeClr val="dk2"/>
                </a:solidFill>
              </a:defRPr>
            </a:lvl8pPr>
            <a:lvl9pPr lvl="8">
              <a:lnSpc>
                <a:spcPct val="85000"/>
              </a:lnSpc>
              <a:spcBef>
                <a:spcPts val="0"/>
              </a:spcBef>
              <a:spcAft>
                <a:spcPts val="0"/>
              </a:spcAft>
              <a:buNone/>
              <a:defRPr sz="2400">
                <a:solidFill>
                  <a:schemeClr val="dk2"/>
                </a:solidFill>
              </a:defRPr>
            </a:lvl9pPr>
          </a:lstStyle>
          <a:p/>
        </p:txBody>
      </p:sp>
      <p:sp>
        <p:nvSpPr>
          <p:cNvPr id="388" name="Google Shape;388;p50"/>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89" name="Google Shape;389;p50"/>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90" name="Google Shape;390;p50"/>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391" name="Google Shape;391;p50"/>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392" name="Google Shape;392;p50"/>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cxnSp>
        <p:nvCxnSpPr>
          <p:cNvPr id="393" name="Google Shape;393;p50"/>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394" name="Google Shape;394;p50"/>
          <p:cNvSpPr txBox="1"/>
          <p:nvPr>
            <p:ph idx="5" type="subTitle"/>
          </p:nvPr>
        </p:nvSpPr>
        <p:spPr>
          <a:xfrm>
            <a:off x="254625" y="1638300"/>
            <a:ext cx="1128900" cy="118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p:txBody>
      </p:sp>
      <p:sp>
        <p:nvSpPr>
          <p:cNvPr id="395" name="Google Shape;395;p50"/>
          <p:cNvSpPr txBox="1"/>
          <p:nvPr>
            <p:ph idx="6" type="subTitle"/>
          </p:nvPr>
        </p:nvSpPr>
        <p:spPr>
          <a:xfrm>
            <a:off x="3275850" y="1638300"/>
            <a:ext cx="1128900" cy="118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p:txBody>
      </p:sp>
      <p:sp>
        <p:nvSpPr>
          <p:cNvPr id="396" name="Google Shape;396;p50"/>
          <p:cNvSpPr txBox="1"/>
          <p:nvPr>
            <p:ph idx="7" type="subTitle"/>
          </p:nvPr>
        </p:nvSpPr>
        <p:spPr>
          <a:xfrm>
            <a:off x="6215463" y="1638300"/>
            <a:ext cx="1128900" cy="118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4800"/>
              <a:buFont typeface="Urbanist"/>
              <a:buNone/>
              <a:defRPr sz="4800">
                <a:solidFill>
                  <a:schemeClr val="accent3"/>
                </a:solidFill>
              </a:defRPr>
            </a:lvl1pPr>
            <a:lvl2pPr lvl="1">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2pPr>
            <a:lvl3pPr lvl="2">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3pPr>
            <a:lvl4pPr lvl="3">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4pPr>
            <a:lvl5pPr lvl="4">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5pPr>
            <a:lvl6pPr lvl="5">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6pPr>
            <a:lvl7pPr lvl="6">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7pPr>
            <a:lvl8pPr lvl="7">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8pPr>
            <a:lvl9pPr lvl="8">
              <a:spcBef>
                <a:spcPts val="0"/>
              </a:spcBef>
              <a:spcAft>
                <a:spcPts val="0"/>
              </a:spcAft>
              <a:buClr>
                <a:schemeClr val="accent3"/>
              </a:buClr>
              <a:buSzPts val="4800"/>
              <a:buFont typeface="Urbanist"/>
              <a:buNone/>
              <a:defRPr sz="4800">
                <a:solidFill>
                  <a:schemeClr val="accent3"/>
                </a:solidFill>
                <a:latin typeface="Urbanist"/>
                <a:ea typeface="Urbanist"/>
                <a:cs typeface="Urbanist"/>
                <a:sym typeface="Urbanist"/>
              </a:defRPr>
            </a:lvl9pPr>
          </a:lstStyle>
          <a:p/>
        </p:txBody>
      </p:sp>
      <p:sp>
        <p:nvSpPr>
          <p:cNvPr id="397" name="Google Shape;397;p50"/>
          <p:cNvSpPr txBox="1"/>
          <p:nvPr>
            <p:ph idx="8" type="body"/>
          </p:nvPr>
        </p:nvSpPr>
        <p:spPr>
          <a:xfrm>
            <a:off x="288575" y="3386400"/>
            <a:ext cx="2665200" cy="11883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
        <p:nvSpPr>
          <p:cNvPr id="398" name="Google Shape;398;p50"/>
          <p:cNvSpPr txBox="1"/>
          <p:nvPr>
            <p:ph idx="9" type="body"/>
          </p:nvPr>
        </p:nvSpPr>
        <p:spPr>
          <a:xfrm>
            <a:off x="6121413" y="3386400"/>
            <a:ext cx="2665200" cy="11883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
        <p:nvSpPr>
          <p:cNvPr id="399" name="Google Shape;399;p50"/>
          <p:cNvSpPr txBox="1"/>
          <p:nvPr>
            <p:ph idx="13" type="body"/>
          </p:nvPr>
        </p:nvSpPr>
        <p:spPr>
          <a:xfrm>
            <a:off x="3192450" y="3386400"/>
            <a:ext cx="2665200" cy="11883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nd image ALT 2">
  <p:cSld name="CUSTOM_3">
    <p:spTree>
      <p:nvGrpSpPr>
        <p:cNvPr id="400" name="Shape 400"/>
        <p:cNvGrpSpPr/>
        <p:nvPr/>
      </p:nvGrpSpPr>
      <p:grpSpPr>
        <a:xfrm>
          <a:off x="0" y="0"/>
          <a:ext cx="0" cy="0"/>
          <a:chOff x="0" y="0"/>
          <a:chExt cx="0" cy="0"/>
        </a:xfrm>
      </p:grpSpPr>
      <p:sp>
        <p:nvSpPr>
          <p:cNvPr id="401" name="Google Shape;401;p51"/>
          <p:cNvSpPr/>
          <p:nvPr>
            <p:ph idx="2" type="pic"/>
          </p:nvPr>
        </p:nvSpPr>
        <p:spPr>
          <a:xfrm>
            <a:off x="246150" y="237650"/>
            <a:ext cx="4196400" cy="4438200"/>
          </a:xfrm>
          <a:prstGeom prst="rect">
            <a:avLst/>
          </a:prstGeom>
          <a:noFill/>
          <a:ln>
            <a:noFill/>
          </a:ln>
        </p:spPr>
      </p:sp>
      <p:sp>
        <p:nvSpPr>
          <p:cNvPr id="402" name="Google Shape;402;p51"/>
          <p:cNvSpPr txBox="1"/>
          <p:nvPr>
            <p:ph type="title"/>
          </p:nvPr>
        </p:nvSpPr>
        <p:spPr>
          <a:xfrm>
            <a:off x="4591800" y="304700"/>
            <a:ext cx="3861900" cy="192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3000"/>
              <a:buFont typeface="Urbanist"/>
              <a:buNone/>
              <a:defRPr>
                <a:latin typeface="Urbanist"/>
                <a:ea typeface="Urbanist"/>
                <a:cs typeface="Urbanist"/>
                <a:sym typeface="Urbanist"/>
              </a:defRPr>
            </a:lvl1pPr>
            <a:lvl2pPr lvl="1">
              <a:spcBef>
                <a:spcPts val="0"/>
              </a:spcBef>
              <a:spcAft>
                <a:spcPts val="0"/>
              </a:spcAft>
              <a:buClr>
                <a:schemeClr val="lt1"/>
              </a:buClr>
              <a:buSzPts val="3000"/>
              <a:buNone/>
              <a:defRPr/>
            </a:lvl2pPr>
            <a:lvl3pPr lvl="2">
              <a:spcBef>
                <a:spcPts val="0"/>
              </a:spcBef>
              <a:spcAft>
                <a:spcPts val="0"/>
              </a:spcAft>
              <a:buClr>
                <a:schemeClr val="lt1"/>
              </a:buClr>
              <a:buSzPts val="3000"/>
              <a:buNone/>
              <a:defRPr/>
            </a:lvl3pPr>
            <a:lvl4pPr lvl="3">
              <a:spcBef>
                <a:spcPts val="0"/>
              </a:spcBef>
              <a:spcAft>
                <a:spcPts val="0"/>
              </a:spcAft>
              <a:buClr>
                <a:schemeClr val="lt1"/>
              </a:buClr>
              <a:buSzPts val="3000"/>
              <a:buNone/>
              <a:defRPr/>
            </a:lvl4pPr>
            <a:lvl5pPr lvl="4">
              <a:spcBef>
                <a:spcPts val="0"/>
              </a:spcBef>
              <a:spcAft>
                <a:spcPts val="0"/>
              </a:spcAft>
              <a:buClr>
                <a:schemeClr val="lt1"/>
              </a:buClr>
              <a:buSzPts val="3000"/>
              <a:buNone/>
              <a:defRPr/>
            </a:lvl5pPr>
            <a:lvl6pPr lvl="5">
              <a:spcBef>
                <a:spcPts val="0"/>
              </a:spcBef>
              <a:spcAft>
                <a:spcPts val="0"/>
              </a:spcAft>
              <a:buClr>
                <a:schemeClr val="lt1"/>
              </a:buClr>
              <a:buSzPts val="3000"/>
              <a:buNone/>
              <a:defRPr/>
            </a:lvl6pPr>
            <a:lvl7pPr lvl="6">
              <a:spcBef>
                <a:spcPts val="0"/>
              </a:spcBef>
              <a:spcAft>
                <a:spcPts val="0"/>
              </a:spcAft>
              <a:buClr>
                <a:schemeClr val="lt1"/>
              </a:buClr>
              <a:buSzPts val="3000"/>
              <a:buNone/>
              <a:defRPr/>
            </a:lvl7pPr>
            <a:lvl8pPr lvl="7">
              <a:spcBef>
                <a:spcPts val="0"/>
              </a:spcBef>
              <a:spcAft>
                <a:spcPts val="0"/>
              </a:spcAft>
              <a:buClr>
                <a:schemeClr val="lt1"/>
              </a:buClr>
              <a:buSzPts val="3000"/>
              <a:buNone/>
              <a:defRPr/>
            </a:lvl8pPr>
            <a:lvl9pPr lvl="8">
              <a:spcBef>
                <a:spcPts val="0"/>
              </a:spcBef>
              <a:spcAft>
                <a:spcPts val="0"/>
              </a:spcAft>
              <a:buClr>
                <a:schemeClr val="lt1"/>
              </a:buClr>
              <a:buSzPts val="3000"/>
              <a:buNone/>
              <a:defRPr/>
            </a:lvl9pPr>
          </a:lstStyle>
          <a:p/>
        </p:txBody>
      </p:sp>
      <p:sp>
        <p:nvSpPr>
          <p:cNvPr id="403" name="Google Shape;403;p51"/>
          <p:cNvSpPr txBox="1"/>
          <p:nvPr>
            <p:ph idx="3" type="title"/>
          </p:nvPr>
        </p:nvSpPr>
        <p:spPr>
          <a:xfrm>
            <a:off x="4591800" y="738425"/>
            <a:ext cx="4290000" cy="20514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800"/>
              <a:buNone/>
              <a:defRPr sz="3400"/>
            </a:lvl1pPr>
            <a:lvl2pPr lvl="1">
              <a:spcBef>
                <a:spcPts val="0"/>
              </a:spcBef>
              <a:spcAft>
                <a:spcPts val="0"/>
              </a:spcAft>
              <a:buClr>
                <a:schemeClr val="lt1"/>
              </a:buClr>
              <a:buSzPts val="3000"/>
              <a:buNone/>
              <a:defRPr/>
            </a:lvl2pPr>
            <a:lvl3pPr lvl="2">
              <a:spcBef>
                <a:spcPts val="0"/>
              </a:spcBef>
              <a:spcAft>
                <a:spcPts val="0"/>
              </a:spcAft>
              <a:buClr>
                <a:schemeClr val="lt1"/>
              </a:buClr>
              <a:buSzPts val="3000"/>
              <a:buNone/>
              <a:defRPr/>
            </a:lvl3pPr>
            <a:lvl4pPr lvl="3">
              <a:spcBef>
                <a:spcPts val="0"/>
              </a:spcBef>
              <a:spcAft>
                <a:spcPts val="0"/>
              </a:spcAft>
              <a:buClr>
                <a:schemeClr val="lt1"/>
              </a:buClr>
              <a:buSzPts val="3000"/>
              <a:buNone/>
              <a:defRPr/>
            </a:lvl4pPr>
            <a:lvl5pPr lvl="4">
              <a:spcBef>
                <a:spcPts val="0"/>
              </a:spcBef>
              <a:spcAft>
                <a:spcPts val="0"/>
              </a:spcAft>
              <a:buClr>
                <a:schemeClr val="lt1"/>
              </a:buClr>
              <a:buSzPts val="3000"/>
              <a:buNone/>
              <a:defRPr/>
            </a:lvl5pPr>
            <a:lvl6pPr lvl="5">
              <a:spcBef>
                <a:spcPts val="0"/>
              </a:spcBef>
              <a:spcAft>
                <a:spcPts val="0"/>
              </a:spcAft>
              <a:buClr>
                <a:schemeClr val="lt1"/>
              </a:buClr>
              <a:buSzPts val="3000"/>
              <a:buNone/>
              <a:defRPr/>
            </a:lvl6pPr>
            <a:lvl7pPr lvl="6">
              <a:spcBef>
                <a:spcPts val="0"/>
              </a:spcBef>
              <a:spcAft>
                <a:spcPts val="0"/>
              </a:spcAft>
              <a:buClr>
                <a:schemeClr val="lt1"/>
              </a:buClr>
              <a:buSzPts val="3000"/>
              <a:buNone/>
              <a:defRPr/>
            </a:lvl7pPr>
            <a:lvl8pPr lvl="7">
              <a:spcBef>
                <a:spcPts val="0"/>
              </a:spcBef>
              <a:spcAft>
                <a:spcPts val="0"/>
              </a:spcAft>
              <a:buClr>
                <a:schemeClr val="lt1"/>
              </a:buClr>
              <a:buSzPts val="3000"/>
              <a:buNone/>
              <a:defRPr/>
            </a:lvl8pPr>
            <a:lvl9pPr lvl="8">
              <a:spcBef>
                <a:spcPts val="0"/>
              </a:spcBef>
              <a:spcAft>
                <a:spcPts val="0"/>
              </a:spcAft>
              <a:buClr>
                <a:schemeClr val="lt1"/>
              </a:buClr>
              <a:buSzPts val="3000"/>
              <a:buNone/>
              <a:defRPr/>
            </a:lvl9pPr>
          </a:lstStyle>
          <a:p/>
        </p:txBody>
      </p:sp>
      <p:sp>
        <p:nvSpPr>
          <p:cNvPr id="404" name="Google Shape;404;p51"/>
          <p:cNvSpPr txBox="1"/>
          <p:nvPr>
            <p:ph idx="1" type="body"/>
          </p:nvPr>
        </p:nvSpPr>
        <p:spPr>
          <a:xfrm>
            <a:off x="4618950" y="2205375"/>
            <a:ext cx="4290000" cy="1629600"/>
          </a:xfrm>
          <a:prstGeom prst="rect">
            <a:avLst/>
          </a:prstGeom>
        </p:spPr>
        <p:txBody>
          <a:bodyPr anchorCtr="0" anchor="b" bIns="91425" lIns="0" spcFirstLastPara="1" rIns="91425" wrap="square" tIns="0">
            <a:noAutofit/>
          </a:bodyPr>
          <a:lstStyle>
            <a:lvl1pPr indent="-304800" lvl="0" marL="457200">
              <a:spcBef>
                <a:spcPts val="0"/>
              </a:spcBef>
              <a:spcAft>
                <a:spcPts val="0"/>
              </a:spcAft>
              <a:buClr>
                <a:schemeClr val="lt1"/>
              </a:buClr>
              <a:buSzPts val="1200"/>
              <a:buFont typeface="Urbanist"/>
              <a:buChar char="●"/>
              <a:defRPr/>
            </a:lvl1pPr>
            <a:lvl2pPr indent="-304800" lvl="1" marL="914400">
              <a:spcBef>
                <a:spcPts val="0"/>
              </a:spcBef>
              <a:spcAft>
                <a:spcPts val="0"/>
              </a:spcAft>
              <a:buClr>
                <a:schemeClr val="lt1"/>
              </a:buClr>
              <a:buSzPts val="1200"/>
              <a:buFont typeface="Urbanist"/>
              <a:buChar char="○"/>
              <a:defRPr/>
            </a:lvl2pPr>
            <a:lvl3pPr indent="-304800" lvl="2" marL="1371600">
              <a:spcBef>
                <a:spcPts val="0"/>
              </a:spcBef>
              <a:spcAft>
                <a:spcPts val="0"/>
              </a:spcAft>
              <a:buClr>
                <a:schemeClr val="lt1"/>
              </a:buClr>
              <a:buSzPts val="1200"/>
              <a:buFont typeface="Urbanist"/>
              <a:buChar char="■"/>
              <a:defRPr/>
            </a:lvl3pPr>
            <a:lvl4pPr indent="-304800" lvl="3" marL="1828800">
              <a:spcBef>
                <a:spcPts val="0"/>
              </a:spcBef>
              <a:spcAft>
                <a:spcPts val="0"/>
              </a:spcAft>
              <a:buClr>
                <a:schemeClr val="lt1"/>
              </a:buClr>
              <a:buSzPts val="1200"/>
              <a:buFont typeface="Urbanist"/>
              <a:buChar char="●"/>
              <a:defRPr/>
            </a:lvl4pPr>
            <a:lvl5pPr indent="-304800" lvl="4" marL="2286000">
              <a:spcBef>
                <a:spcPts val="0"/>
              </a:spcBef>
              <a:spcAft>
                <a:spcPts val="0"/>
              </a:spcAft>
              <a:buClr>
                <a:schemeClr val="lt1"/>
              </a:buClr>
              <a:buSzPts val="1200"/>
              <a:buFont typeface="Urbanist"/>
              <a:buChar char="○"/>
              <a:defRPr/>
            </a:lvl5pPr>
            <a:lvl6pPr indent="-304800" lvl="5" marL="2743200">
              <a:spcBef>
                <a:spcPts val="0"/>
              </a:spcBef>
              <a:spcAft>
                <a:spcPts val="0"/>
              </a:spcAft>
              <a:buClr>
                <a:schemeClr val="lt1"/>
              </a:buClr>
              <a:buSzPts val="1200"/>
              <a:buFont typeface="Urbanist"/>
              <a:buChar char="■"/>
              <a:defRPr/>
            </a:lvl6pPr>
            <a:lvl7pPr indent="-304800" lvl="6" marL="3200400">
              <a:spcBef>
                <a:spcPts val="0"/>
              </a:spcBef>
              <a:spcAft>
                <a:spcPts val="0"/>
              </a:spcAft>
              <a:buClr>
                <a:schemeClr val="lt1"/>
              </a:buClr>
              <a:buSzPts val="1200"/>
              <a:buFont typeface="Urbanist"/>
              <a:buChar char="●"/>
              <a:defRPr/>
            </a:lvl7pPr>
            <a:lvl8pPr indent="-304800" lvl="7" marL="3657600">
              <a:spcBef>
                <a:spcPts val="0"/>
              </a:spcBef>
              <a:spcAft>
                <a:spcPts val="0"/>
              </a:spcAft>
              <a:buClr>
                <a:schemeClr val="lt1"/>
              </a:buClr>
              <a:buSzPts val="1200"/>
              <a:buFont typeface="Urbanist"/>
              <a:buChar char="○"/>
              <a:defRPr/>
            </a:lvl8pPr>
            <a:lvl9pPr indent="-304800" lvl="8" marL="4114800">
              <a:spcBef>
                <a:spcPts val="0"/>
              </a:spcBef>
              <a:spcAft>
                <a:spcPts val="0"/>
              </a:spcAft>
              <a:buClr>
                <a:schemeClr val="lt1"/>
              </a:buClr>
              <a:buSzPts val="1200"/>
              <a:buFont typeface="Urbanist"/>
              <a:buChar char="■"/>
              <a:defRPr/>
            </a:lvl9pPr>
          </a:lstStyle>
          <a:p/>
        </p:txBody>
      </p:sp>
      <p:sp>
        <p:nvSpPr>
          <p:cNvPr id="405" name="Google Shape;405;p51"/>
          <p:cNvSpPr txBox="1"/>
          <p:nvPr>
            <p:ph idx="4"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06" name="Google Shape;406;p51"/>
          <p:cNvSpPr txBox="1"/>
          <p:nvPr>
            <p:ph idx="5"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07" name="Google Shape;407;p51"/>
          <p:cNvSpPr txBox="1"/>
          <p:nvPr>
            <p:ph idx="6"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08" name="Google Shape;408;p51"/>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09" name="Google Shape;409;p51"/>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cxnSp>
        <p:nvCxnSpPr>
          <p:cNvPr id="410" name="Google Shape;410;p51"/>
          <p:cNvCxnSpPr/>
          <p:nvPr/>
        </p:nvCxnSpPr>
        <p:spPr>
          <a:xfrm>
            <a:off x="228600" y="226100"/>
            <a:ext cx="8687100" cy="0"/>
          </a:xfrm>
          <a:prstGeom prst="straightConnector1">
            <a:avLst/>
          </a:prstGeom>
          <a:noFill/>
          <a:ln cap="flat" cmpd="sng" w="9525">
            <a:solidFill>
              <a:schemeClr val="lt2"/>
            </a:solidFill>
            <a:prstDash val="solid"/>
            <a:round/>
            <a:headEnd len="med" w="med" type="none"/>
            <a:tailEnd len="med" w="med" type="none"/>
          </a:ln>
        </p:spPr>
      </p:cxnSp>
      <p:cxnSp>
        <p:nvCxnSpPr>
          <p:cNvPr id="411" name="Google Shape;411;p51"/>
          <p:cNvCxnSpPr/>
          <p:nvPr/>
        </p:nvCxnSpPr>
        <p:spPr>
          <a:xfrm>
            <a:off x="4444600" y="570000"/>
            <a:ext cx="4470900" cy="0"/>
          </a:xfrm>
          <a:prstGeom prst="straightConnector1">
            <a:avLst/>
          </a:prstGeom>
          <a:noFill/>
          <a:ln cap="flat" cmpd="sng" w="9525">
            <a:solidFill>
              <a:schemeClr val="lt2"/>
            </a:solidFill>
            <a:prstDash val="solid"/>
            <a:round/>
            <a:headEnd len="med" w="med" type="none"/>
            <a:tailEnd len="med" w="med" type="none"/>
          </a:ln>
        </p:spPr>
      </p:cxnSp>
      <p:cxnSp>
        <p:nvCxnSpPr>
          <p:cNvPr id="412" name="Google Shape;412;p51"/>
          <p:cNvCxnSpPr/>
          <p:nvPr/>
        </p:nvCxnSpPr>
        <p:spPr>
          <a:xfrm>
            <a:off x="4442500" y="226100"/>
            <a:ext cx="0" cy="4457700"/>
          </a:xfrm>
          <a:prstGeom prst="straightConnector1">
            <a:avLst/>
          </a:prstGeom>
          <a:noFill/>
          <a:ln cap="flat" cmpd="sng" w="9525">
            <a:solidFill>
              <a:schemeClr val="lt2"/>
            </a:solidFill>
            <a:prstDash val="solid"/>
            <a:round/>
            <a:headEnd len="med" w="med" type="none"/>
            <a:tailEnd len="med" w="med" type="none"/>
          </a:ln>
        </p:spPr>
      </p:cxnSp>
      <p:cxnSp>
        <p:nvCxnSpPr>
          <p:cNvPr id="413" name="Google Shape;413;p51"/>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1">
  <p:cSld name="BLANK_1_1_1_1_1_1_1">
    <p:bg>
      <p:bgPr>
        <a:solidFill>
          <a:schemeClr val="lt1"/>
        </a:solidFill>
      </p:bgPr>
    </p:bg>
    <p:spTree>
      <p:nvGrpSpPr>
        <p:cNvPr id="35" name="Shape 35"/>
        <p:cNvGrpSpPr/>
        <p:nvPr/>
      </p:nvGrpSpPr>
      <p:grpSpPr>
        <a:xfrm>
          <a:off x="0" y="0"/>
          <a:ext cx="0" cy="0"/>
          <a:chOff x="0" y="0"/>
          <a:chExt cx="0" cy="0"/>
        </a:xfrm>
      </p:grpSpPr>
      <p:cxnSp>
        <p:nvCxnSpPr>
          <p:cNvPr id="36" name="Google Shape;36;p6"/>
          <p:cNvCxnSpPr/>
          <p:nvPr/>
        </p:nvCxnSpPr>
        <p:spPr>
          <a:xfrm>
            <a:off x="283850" y="4683725"/>
            <a:ext cx="8573100" cy="0"/>
          </a:xfrm>
          <a:prstGeom prst="straightConnector1">
            <a:avLst/>
          </a:prstGeom>
          <a:noFill/>
          <a:ln cap="flat" cmpd="sng" w="9525">
            <a:solidFill>
              <a:schemeClr val="dk1"/>
            </a:solidFill>
            <a:prstDash val="solid"/>
            <a:round/>
            <a:headEnd len="med" w="med" type="none"/>
            <a:tailEnd len="med" w="med" type="none"/>
          </a:ln>
        </p:spPr>
      </p:cxnSp>
      <p:sp>
        <p:nvSpPr>
          <p:cNvPr id="37" name="Google Shape;37;p6"/>
          <p:cNvSpPr txBox="1"/>
          <p:nvPr>
            <p:ph type="title"/>
          </p:nvPr>
        </p:nvSpPr>
        <p:spPr>
          <a:xfrm>
            <a:off x="283850" y="230676"/>
            <a:ext cx="6683700" cy="1236900"/>
          </a:xfrm>
          <a:prstGeom prst="rect">
            <a:avLst/>
          </a:prstGeom>
        </p:spPr>
        <p:txBody>
          <a:bodyPr anchorCtr="0" anchor="t" bIns="91425" lIns="0" spcFirstLastPara="1" rIns="91425" wrap="square" tIns="91425">
            <a:noAutofit/>
          </a:bodyPr>
          <a:lstStyle>
            <a:lvl1pPr lvl="0">
              <a:lnSpc>
                <a:spcPct val="70000"/>
              </a:lnSpc>
              <a:spcBef>
                <a:spcPts val="0"/>
              </a:spcBef>
              <a:spcAft>
                <a:spcPts val="0"/>
              </a:spcAft>
              <a:buNone/>
              <a:defRPr sz="6000">
                <a:solidFill>
                  <a:schemeClr val="dk1"/>
                </a:solidFill>
              </a:defRPr>
            </a:lvl1pPr>
            <a:lvl2pPr lvl="1">
              <a:lnSpc>
                <a:spcPct val="70000"/>
              </a:lnSpc>
              <a:spcBef>
                <a:spcPts val="0"/>
              </a:spcBef>
              <a:spcAft>
                <a:spcPts val="0"/>
              </a:spcAft>
              <a:buNone/>
              <a:defRPr sz="6000">
                <a:solidFill>
                  <a:schemeClr val="dk1"/>
                </a:solidFill>
              </a:defRPr>
            </a:lvl2pPr>
            <a:lvl3pPr lvl="2">
              <a:lnSpc>
                <a:spcPct val="70000"/>
              </a:lnSpc>
              <a:spcBef>
                <a:spcPts val="0"/>
              </a:spcBef>
              <a:spcAft>
                <a:spcPts val="0"/>
              </a:spcAft>
              <a:buNone/>
              <a:defRPr sz="6000">
                <a:solidFill>
                  <a:schemeClr val="dk1"/>
                </a:solidFill>
              </a:defRPr>
            </a:lvl3pPr>
            <a:lvl4pPr lvl="3">
              <a:lnSpc>
                <a:spcPct val="70000"/>
              </a:lnSpc>
              <a:spcBef>
                <a:spcPts val="0"/>
              </a:spcBef>
              <a:spcAft>
                <a:spcPts val="0"/>
              </a:spcAft>
              <a:buNone/>
              <a:defRPr sz="6000">
                <a:solidFill>
                  <a:schemeClr val="dk1"/>
                </a:solidFill>
              </a:defRPr>
            </a:lvl4pPr>
            <a:lvl5pPr lvl="4">
              <a:lnSpc>
                <a:spcPct val="70000"/>
              </a:lnSpc>
              <a:spcBef>
                <a:spcPts val="0"/>
              </a:spcBef>
              <a:spcAft>
                <a:spcPts val="0"/>
              </a:spcAft>
              <a:buNone/>
              <a:defRPr sz="6000">
                <a:solidFill>
                  <a:schemeClr val="dk1"/>
                </a:solidFill>
              </a:defRPr>
            </a:lvl5pPr>
            <a:lvl6pPr lvl="5">
              <a:lnSpc>
                <a:spcPct val="70000"/>
              </a:lnSpc>
              <a:spcBef>
                <a:spcPts val="0"/>
              </a:spcBef>
              <a:spcAft>
                <a:spcPts val="0"/>
              </a:spcAft>
              <a:buNone/>
              <a:defRPr sz="6000">
                <a:solidFill>
                  <a:schemeClr val="dk1"/>
                </a:solidFill>
              </a:defRPr>
            </a:lvl6pPr>
            <a:lvl7pPr lvl="6">
              <a:lnSpc>
                <a:spcPct val="70000"/>
              </a:lnSpc>
              <a:spcBef>
                <a:spcPts val="0"/>
              </a:spcBef>
              <a:spcAft>
                <a:spcPts val="0"/>
              </a:spcAft>
              <a:buNone/>
              <a:defRPr sz="6000">
                <a:solidFill>
                  <a:schemeClr val="dk1"/>
                </a:solidFill>
              </a:defRPr>
            </a:lvl7pPr>
            <a:lvl8pPr lvl="7">
              <a:lnSpc>
                <a:spcPct val="70000"/>
              </a:lnSpc>
              <a:spcBef>
                <a:spcPts val="0"/>
              </a:spcBef>
              <a:spcAft>
                <a:spcPts val="0"/>
              </a:spcAft>
              <a:buNone/>
              <a:defRPr sz="6000">
                <a:solidFill>
                  <a:schemeClr val="dk1"/>
                </a:solidFill>
              </a:defRPr>
            </a:lvl8pPr>
            <a:lvl9pPr lvl="8">
              <a:lnSpc>
                <a:spcPct val="70000"/>
              </a:lnSpc>
              <a:spcBef>
                <a:spcPts val="0"/>
              </a:spcBef>
              <a:spcAft>
                <a:spcPts val="0"/>
              </a:spcAft>
              <a:buNone/>
              <a:defRPr sz="6000">
                <a:solidFill>
                  <a:schemeClr val="dk1"/>
                </a:solidFill>
              </a:defRPr>
            </a:lvl9pPr>
          </a:lstStyle>
          <a:p/>
        </p:txBody>
      </p:sp>
      <p:sp>
        <p:nvSpPr>
          <p:cNvPr id="38" name="Google Shape;38;p6"/>
          <p:cNvSpPr txBox="1"/>
          <p:nvPr>
            <p:ph idx="1" type="subTitle"/>
          </p:nvPr>
        </p:nvSpPr>
        <p:spPr>
          <a:xfrm>
            <a:off x="6214200" y="3602000"/>
            <a:ext cx="2386500" cy="804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Inter"/>
              <a:buNone/>
              <a:defRPr sz="1200"/>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p:txBody>
      </p:sp>
      <p:sp>
        <p:nvSpPr>
          <p:cNvPr id="39" name="Google Shape;39;p6"/>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41" name="Google Shape;41;p6"/>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42" name="Google Shape;42;p6"/>
          <p:cNvSpPr/>
          <p:nvPr>
            <p:ph idx="4" type="pic"/>
          </p:nvPr>
        </p:nvSpPr>
        <p:spPr>
          <a:xfrm>
            <a:off x="4629750" y="3386700"/>
            <a:ext cx="1328400" cy="129090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1_3">
    <p:spTree>
      <p:nvGrpSpPr>
        <p:cNvPr id="414" name="Shape 414"/>
        <p:cNvGrpSpPr/>
        <p:nvPr/>
      </p:nvGrpSpPr>
      <p:grpSpPr>
        <a:xfrm>
          <a:off x="0" y="0"/>
          <a:ext cx="0" cy="0"/>
          <a:chOff x="0" y="0"/>
          <a:chExt cx="0" cy="0"/>
        </a:xfrm>
      </p:grpSpPr>
      <p:sp>
        <p:nvSpPr>
          <p:cNvPr id="415" name="Google Shape;415;p52"/>
          <p:cNvSpPr txBox="1"/>
          <p:nvPr>
            <p:ph type="title"/>
          </p:nvPr>
        </p:nvSpPr>
        <p:spPr>
          <a:xfrm>
            <a:off x="228600" y="613525"/>
            <a:ext cx="39045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416" name="Google Shape;416;p52"/>
          <p:cNvSpPr/>
          <p:nvPr>
            <p:ph idx="2" type="pic"/>
          </p:nvPr>
        </p:nvSpPr>
        <p:spPr>
          <a:xfrm>
            <a:off x="4523050" y="737975"/>
            <a:ext cx="2164800" cy="1350300"/>
          </a:xfrm>
          <a:prstGeom prst="roundRect">
            <a:avLst>
              <a:gd fmla="val 7802" name="adj"/>
            </a:avLst>
          </a:prstGeom>
          <a:noFill/>
          <a:ln cap="flat" cmpd="sng" w="9525">
            <a:solidFill>
              <a:schemeClr val="accent1"/>
            </a:solidFill>
            <a:prstDash val="solid"/>
            <a:round/>
            <a:headEnd len="sm" w="sm" type="none"/>
            <a:tailEnd len="sm" w="sm" type="none"/>
          </a:ln>
        </p:spPr>
      </p:sp>
      <p:sp>
        <p:nvSpPr>
          <p:cNvPr id="417" name="Google Shape;417;p52"/>
          <p:cNvSpPr/>
          <p:nvPr>
            <p:ph idx="3" type="pic"/>
          </p:nvPr>
        </p:nvSpPr>
        <p:spPr>
          <a:xfrm>
            <a:off x="6752100" y="737775"/>
            <a:ext cx="2164800" cy="1350300"/>
          </a:xfrm>
          <a:prstGeom prst="roundRect">
            <a:avLst>
              <a:gd fmla="val 7802" name="adj"/>
            </a:avLst>
          </a:prstGeom>
          <a:noFill/>
          <a:ln cap="flat" cmpd="sng" w="9525">
            <a:solidFill>
              <a:schemeClr val="accent1"/>
            </a:solidFill>
            <a:prstDash val="solid"/>
            <a:round/>
            <a:headEnd len="sm" w="sm" type="none"/>
            <a:tailEnd len="sm" w="sm" type="none"/>
          </a:ln>
        </p:spPr>
      </p:sp>
      <p:sp>
        <p:nvSpPr>
          <p:cNvPr id="418" name="Google Shape;418;p52"/>
          <p:cNvSpPr/>
          <p:nvPr>
            <p:ph idx="4" type="pic"/>
          </p:nvPr>
        </p:nvSpPr>
        <p:spPr>
          <a:xfrm>
            <a:off x="4523050" y="2158000"/>
            <a:ext cx="4394100" cy="2282700"/>
          </a:xfrm>
          <a:prstGeom prst="roundRect">
            <a:avLst>
              <a:gd fmla="val 6108" name="adj"/>
            </a:avLst>
          </a:prstGeom>
          <a:noFill/>
          <a:ln cap="flat" cmpd="sng" w="9525">
            <a:solidFill>
              <a:schemeClr val="accent1"/>
            </a:solidFill>
            <a:prstDash val="solid"/>
            <a:round/>
            <a:headEnd len="sm" w="sm" type="none"/>
            <a:tailEnd len="sm" w="sm" type="none"/>
          </a:ln>
        </p:spPr>
      </p:sp>
      <p:sp>
        <p:nvSpPr>
          <p:cNvPr id="419" name="Google Shape;419;p52"/>
          <p:cNvSpPr txBox="1"/>
          <p:nvPr>
            <p:ph idx="1" type="body"/>
          </p:nvPr>
        </p:nvSpPr>
        <p:spPr>
          <a:xfrm>
            <a:off x="233850" y="3127075"/>
            <a:ext cx="2920800" cy="1313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420" name="Google Shape;420;p52"/>
          <p:cNvSpPr txBox="1"/>
          <p:nvPr>
            <p:ph idx="5"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21" name="Google Shape;421;p52"/>
          <p:cNvSpPr txBox="1"/>
          <p:nvPr>
            <p:ph idx="6"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22" name="Google Shape;422;p52"/>
          <p:cNvSpPr txBox="1"/>
          <p:nvPr>
            <p:ph idx="7"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23" name="Google Shape;423;p52"/>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24" name="Google Shape;424;p52"/>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25" name="Google Shape;425;p52"/>
          <p:cNvSpPr txBox="1"/>
          <p:nvPr>
            <p:ph idx="8"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cxnSp>
        <p:nvCxnSpPr>
          <p:cNvPr id="426" name="Google Shape;426;p52"/>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805">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LT 1">
  <p:cSld name="BLANK_1_1_1_1_2">
    <p:spTree>
      <p:nvGrpSpPr>
        <p:cNvPr id="427" name="Shape 427"/>
        <p:cNvGrpSpPr/>
        <p:nvPr/>
      </p:nvGrpSpPr>
      <p:grpSpPr>
        <a:xfrm>
          <a:off x="0" y="0"/>
          <a:ext cx="0" cy="0"/>
          <a:chOff x="0" y="0"/>
          <a:chExt cx="0" cy="0"/>
        </a:xfrm>
      </p:grpSpPr>
      <p:pic>
        <p:nvPicPr>
          <p:cNvPr id="428" name="Google Shape;428;p53"/>
          <p:cNvPicPr preferRelativeResize="0"/>
          <p:nvPr/>
        </p:nvPicPr>
        <p:blipFill rotWithShape="1">
          <a:blip r:embed="rId2">
            <a:alphaModFix amt="60000"/>
          </a:blip>
          <a:srcRect b="14588" l="0" r="15469" t="0"/>
          <a:stretch/>
        </p:blipFill>
        <p:spPr>
          <a:xfrm>
            <a:off x="25" y="1172500"/>
            <a:ext cx="5181349" cy="3493250"/>
          </a:xfrm>
          <a:prstGeom prst="rect">
            <a:avLst/>
          </a:prstGeom>
          <a:noFill/>
          <a:ln>
            <a:noFill/>
          </a:ln>
        </p:spPr>
      </p:pic>
      <p:sp>
        <p:nvSpPr>
          <p:cNvPr id="429" name="Google Shape;429;p53"/>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30" name="Google Shape;430;p53"/>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31" name="Google Shape;431;p53"/>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32" name="Google Shape;432;p53"/>
          <p:cNvSpPr txBox="1"/>
          <p:nvPr>
            <p:ph type="title"/>
          </p:nvPr>
        </p:nvSpPr>
        <p:spPr>
          <a:xfrm>
            <a:off x="277500" y="228600"/>
            <a:ext cx="39045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cxnSp>
        <p:nvCxnSpPr>
          <p:cNvPr id="433" name="Google Shape;433;p53"/>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434" name="Google Shape;434;p53"/>
          <p:cNvSpPr txBox="1"/>
          <p:nvPr>
            <p:ph idx="4" type="subTitle"/>
          </p:nvPr>
        </p:nvSpPr>
        <p:spPr>
          <a:xfrm>
            <a:off x="4744575" y="387150"/>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435" name="Google Shape;435;p53"/>
          <p:cNvSpPr txBox="1"/>
          <p:nvPr>
            <p:ph idx="5" type="subTitle"/>
          </p:nvPr>
        </p:nvSpPr>
        <p:spPr>
          <a:xfrm>
            <a:off x="4744575" y="1066588"/>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436" name="Google Shape;436;p53"/>
          <p:cNvSpPr txBox="1"/>
          <p:nvPr>
            <p:ph idx="6" type="subTitle"/>
          </p:nvPr>
        </p:nvSpPr>
        <p:spPr>
          <a:xfrm>
            <a:off x="4744575" y="1742700"/>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437" name="Google Shape;437;p53"/>
          <p:cNvSpPr txBox="1"/>
          <p:nvPr>
            <p:ph idx="7" type="subTitle"/>
          </p:nvPr>
        </p:nvSpPr>
        <p:spPr>
          <a:xfrm>
            <a:off x="4744575" y="2420513"/>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438" name="Google Shape;438;p53"/>
          <p:cNvSpPr txBox="1"/>
          <p:nvPr>
            <p:ph idx="8" type="subTitle"/>
          </p:nvPr>
        </p:nvSpPr>
        <p:spPr>
          <a:xfrm>
            <a:off x="4744575" y="3098275"/>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439" name="Google Shape;439;p53"/>
          <p:cNvSpPr txBox="1"/>
          <p:nvPr>
            <p:ph idx="9" type="subTitle"/>
          </p:nvPr>
        </p:nvSpPr>
        <p:spPr>
          <a:xfrm>
            <a:off x="4744575" y="3776075"/>
            <a:ext cx="322500" cy="288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600"/>
              <a:buFont typeface="Urbanist"/>
              <a:buNone/>
              <a:defRPr>
                <a:solidFill>
                  <a:schemeClr val="accent3"/>
                </a:solidFill>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440" name="Google Shape;440;p53"/>
          <p:cNvSpPr txBox="1"/>
          <p:nvPr>
            <p:ph idx="13" type="subTitle"/>
          </p:nvPr>
        </p:nvSpPr>
        <p:spPr>
          <a:xfrm>
            <a:off x="5067075" y="387150"/>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1" name="Google Shape;441;p53"/>
          <p:cNvSpPr txBox="1"/>
          <p:nvPr>
            <p:ph idx="14" type="subTitle"/>
          </p:nvPr>
        </p:nvSpPr>
        <p:spPr>
          <a:xfrm>
            <a:off x="5067075" y="1061588"/>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2" name="Google Shape;442;p53"/>
          <p:cNvSpPr txBox="1"/>
          <p:nvPr>
            <p:ph idx="15" type="subTitle"/>
          </p:nvPr>
        </p:nvSpPr>
        <p:spPr>
          <a:xfrm>
            <a:off x="5067075" y="1739350"/>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3" name="Google Shape;443;p53"/>
          <p:cNvSpPr txBox="1"/>
          <p:nvPr>
            <p:ph idx="16" type="subTitle"/>
          </p:nvPr>
        </p:nvSpPr>
        <p:spPr>
          <a:xfrm>
            <a:off x="5067075" y="2424100"/>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4" name="Google Shape;444;p53"/>
          <p:cNvSpPr txBox="1"/>
          <p:nvPr>
            <p:ph idx="17" type="subTitle"/>
          </p:nvPr>
        </p:nvSpPr>
        <p:spPr>
          <a:xfrm>
            <a:off x="5067075" y="3094938"/>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5" name="Google Shape;445;p53"/>
          <p:cNvSpPr txBox="1"/>
          <p:nvPr>
            <p:ph idx="18" type="subTitle"/>
          </p:nvPr>
        </p:nvSpPr>
        <p:spPr>
          <a:xfrm>
            <a:off x="5067075" y="3765788"/>
            <a:ext cx="3267600" cy="28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6" name="Google Shape;446;p53"/>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47" name="Google Shape;447;p53"/>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s">
  <p:cSld name="BLANK_1_1_1_1_2_1">
    <p:spTree>
      <p:nvGrpSpPr>
        <p:cNvPr id="448" name="Shape 448"/>
        <p:cNvGrpSpPr/>
        <p:nvPr/>
      </p:nvGrpSpPr>
      <p:grpSpPr>
        <a:xfrm>
          <a:off x="0" y="0"/>
          <a:ext cx="0" cy="0"/>
          <a:chOff x="0" y="0"/>
          <a:chExt cx="0" cy="0"/>
        </a:xfrm>
      </p:grpSpPr>
      <p:sp>
        <p:nvSpPr>
          <p:cNvPr id="449" name="Google Shape;449;p54"/>
          <p:cNvSpPr/>
          <p:nvPr>
            <p:ph idx="2" type="pic"/>
          </p:nvPr>
        </p:nvSpPr>
        <p:spPr>
          <a:xfrm>
            <a:off x="4618950" y="228600"/>
            <a:ext cx="1370400" cy="1357500"/>
          </a:xfrm>
          <a:prstGeom prst="roundRect">
            <a:avLst>
              <a:gd fmla="val 16935" name="adj"/>
            </a:avLst>
          </a:prstGeom>
          <a:noFill/>
          <a:ln>
            <a:noFill/>
          </a:ln>
        </p:spPr>
      </p:sp>
      <p:sp>
        <p:nvSpPr>
          <p:cNvPr id="450" name="Google Shape;450;p54"/>
          <p:cNvSpPr txBox="1"/>
          <p:nvPr>
            <p:ph idx="1" type="subTitle"/>
          </p:nvPr>
        </p:nvSpPr>
        <p:spPr>
          <a:xfrm>
            <a:off x="4619000" y="1702322"/>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451" name="Google Shape;451;p54"/>
          <p:cNvSpPr txBox="1"/>
          <p:nvPr>
            <p:ph idx="3"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52" name="Google Shape;452;p54"/>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53" name="Google Shape;453;p54"/>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54" name="Google Shape;454;p54"/>
          <p:cNvSpPr txBox="1"/>
          <p:nvPr>
            <p:ph type="title"/>
          </p:nvPr>
        </p:nvSpPr>
        <p:spPr>
          <a:xfrm>
            <a:off x="228600" y="234750"/>
            <a:ext cx="39045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455" name="Google Shape;455;p54"/>
          <p:cNvSpPr txBox="1"/>
          <p:nvPr>
            <p:ph idx="6" type="subTitle"/>
          </p:nvPr>
        </p:nvSpPr>
        <p:spPr>
          <a:xfrm>
            <a:off x="4619000" y="1880160"/>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456" name="Google Shape;456;p54"/>
          <p:cNvSpPr/>
          <p:nvPr>
            <p:ph idx="7" type="pic"/>
          </p:nvPr>
        </p:nvSpPr>
        <p:spPr>
          <a:xfrm>
            <a:off x="6080700" y="228600"/>
            <a:ext cx="1370400" cy="1357500"/>
          </a:xfrm>
          <a:prstGeom prst="roundRect">
            <a:avLst>
              <a:gd fmla="val 16935" name="adj"/>
            </a:avLst>
          </a:prstGeom>
          <a:noFill/>
          <a:ln>
            <a:noFill/>
          </a:ln>
        </p:spPr>
      </p:sp>
      <p:sp>
        <p:nvSpPr>
          <p:cNvPr id="457" name="Google Shape;457;p54"/>
          <p:cNvSpPr txBox="1"/>
          <p:nvPr>
            <p:ph idx="8" type="subTitle"/>
          </p:nvPr>
        </p:nvSpPr>
        <p:spPr>
          <a:xfrm>
            <a:off x="6080750" y="1702321"/>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458" name="Google Shape;458;p54"/>
          <p:cNvSpPr txBox="1"/>
          <p:nvPr>
            <p:ph idx="9" type="subTitle"/>
          </p:nvPr>
        </p:nvSpPr>
        <p:spPr>
          <a:xfrm>
            <a:off x="6080750" y="1880160"/>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459" name="Google Shape;459;p54"/>
          <p:cNvSpPr/>
          <p:nvPr>
            <p:ph idx="13" type="pic"/>
          </p:nvPr>
        </p:nvSpPr>
        <p:spPr>
          <a:xfrm>
            <a:off x="7542450" y="228600"/>
            <a:ext cx="1370400" cy="1357500"/>
          </a:xfrm>
          <a:prstGeom prst="roundRect">
            <a:avLst>
              <a:gd fmla="val 16935" name="adj"/>
            </a:avLst>
          </a:prstGeom>
          <a:noFill/>
          <a:ln>
            <a:noFill/>
          </a:ln>
        </p:spPr>
      </p:sp>
      <p:sp>
        <p:nvSpPr>
          <p:cNvPr id="460" name="Google Shape;460;p54"/>
          <p:cNvSpPr txBox="1"/>
          <p:nvPr>
            <p:ph idx="14" type="subTitle"/>
          </p:nvPr>
        </p:nvSpPr>
        <p:spPr>
          <a:xfrm>
            <a:off x="7542500" y="1702321"/>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461" name="Google Shape;461;p54"/>
          <p:cNvSpPr txBox="1"/>
          <p:nvPr>
            <p:ph idx="15" type="subTitle"/>
          </p:nvPr>
        </p:nvSpPr>
        <p:spPr>
          <a:xfrm>
            <a:off x="7542500" y="1880160"/>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462" name="Google Shape;462;p54"/>
          <p:cNvSpPr/>
          <p:nvPr>
            <p:ph idx="16" type="pic"/>
          </p:nvPr>
        </p:nvSpPr>
        <p:spPr>
          <a:xfrm>
            <a:off x="4618950" y="2295725"/>
            <a:ext cx="1370400" cy="1357500"/>
          </a:xfrm>
          <a:prstGeom prst="roundRect">
            <a:avLst>
              <a:gd fmla="val 16935" name="adj"/>
            </a:avLst>
          </a:prstGeom>
          <a:noFill/>
          <a:ln>
            <a:noFill/>
          </a:ln>
        </p:spPr>
      </p:sp>
      <p:sp>
        <p:nvSpPr>
          <p:cNvPr id="463" name="Google Shape;463;p54"/>
          <p:cNvSpPr txBox="1"/>
          <p:nvPr>
            <p:ph idx="17" type="subTitle"/>
          </p:nvPr>
        </p:nvSpPr>
        <p:spPr>
          <a:xfrm>
            <a:off x="4619000" y="3769446"/>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464" name="Google Shape;464;p54"/>
          <p:cNvSpPr txBox="1"/>
          <p:nvPr>
            <p:ph idx="18" type="subTitle"/>
          </p:nvPr>
        </p:nvSpPr>
        <p:spPr>
          <a:xfrm>
            <a:off x="4619000" y="3947285"/>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465" name="Google Shape;465;p54"/>
          <p:cNvSpPr/>
          <p:nvPr>
            <p:ph idx="19" type="pic"/>
          </p:nvPr>
        </p:nvSpPr>
        <p:spPr>
          <a:xfrm>
            <a:off x="6080700" y="2295725"/>
            <a:ext cx="1370400" cy="1357500"/>
          </a:xfrm>
          <a:prstGeom prst="roundRect">
            <a:avLst>
              <a:gd fmla="val 16935" name="adj"/>
            </a:avLst>
          </a:prstGeom>
          <a:noFill/>
          <a:ln>
            <a:noFill/>
          </a:ln>
        </p:spPr>
      </p:sp>
      <p:sp>
        <p:nvSpPr>
          <p:cNvPr id="466" name="Google Shape;466;p54"/>
          <p:cNvSpPr txBox="1"/>
          <p:nvPr>
            <p:ph idx="20" type="subTitle"/>
          </p:nvPr>
        </p:nvSpPr>
        <p:spPr>
          <a:xfrm>
            <a:off x="6080750" y="3769447"/>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467" name="Google Shape;467;p54"/>
          <p:cNvSpPr txBox="1"/>
          <p:nvPr>
            <p:ph idx="21" type="subTitle"/>
          </p:nvPr>
        </p:nvSpPr>
        <p:spPr>
          <a:xfrm>
            <a:off x="6080750" y="3947285"/>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sp>
        <p:nvSpPr>
          <p:cNvPr id="468" name="Google Shape;468;p54"/>
          <p:cNvSpPr/>
          <p:nvPr>
            <p:ph idx="22" type="pic"/>
          </p:nvPr>
        </p:nvSpPr>
        <p:spPr>
          <a:xfrm>
            <a:off x="7542450" y="2295725"/>
            <a:ext cx="1370400" cy="1357500"/>
          </a:xfrm>
          <a:prstGeom prst="roundRect">
            <a:avLst>
              <a:gd fmla="val 16935" name="adj"/>
            </a:avLst>
          </a:prstGeom>
          <a:noFill/>
          <a:ln>
            <a:noFill/>
          </a:ln>
        </p:spPr>
      </p:sp>
      <p:sp>
        <p:nvSpPr>
          <p:cNvPr id="469" name="Google Shape;469;p54"/>
          <p:cNvSpPr txBox="1"/>
          <p:nvPr>
            <p:ph idx="23" type="subTitle"/>
          </p:nvPr>
        </p:nvSpPr>
        <p:spPr>
          <a:xfrm>
            <a:off x="7542500" y="3769446"/>
            <a:ext cx="1370400" cy="171900"/>
          </a:xfrm>
          <a:prstGeom prst="rect">
            <a:avLst/>
          </a:prstGeom>
        </p:spPr>
        <p:txBody>
          <a:bodyPr anchorCtr="0" anchor="b" bIns="0" lIns="0" spcFirstLastPara="1" rIns="91425" wrap="square" tIns="0">
            <a:noAutofit/>
          </a:bodyPr>
          <a:lstStyle>
            <a:lvl1pPr lvl="0">
              <a:spcBef>
                <a:spcPts val="0"/>
              </a:spcBef>
              <a:spcAft>
                <a:spcPts val="0"/>
              </a:spcAft>
              <a:buNone/>
              <a:defRPr sz="12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2pPr>
            <a:lvl3pPr lvl="2">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3pPr>
            <a:lvl4pPr lvl="3">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4pPr>
            <a:lvl5pPr lvl="4">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5pPr>
            <a:lvl6pPr lvl="5">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6pPr>
            <a:lvl7pPr lvl="6">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7pPr>
            <a:lvl8pPr lvl="7">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8pPr>
            <a:lvl9pPr lvl="8">
              <a:spcBef>
                <a:spcPts val="0"/>
              </a:spcBef>
              <a:spcAft>
                <a:spcPts val="0"/>
              </a:spcAft>
              <a:buClr>
                <a:schemeClr val="accent3"/>
              </a:buClr>
              <a:buSzPts val="1000"/>
              <a:buFont typeface="Urbanist SemiBold"/>
              <a:buNone/>
              <a:defRPr sz="1000">
                <a:solidFill>
                  <a:schemeClr val="accent3"/>
                </a:solidFill>
                <a:latin typeface="Urbanist SemiBold"/>
                <a:ea typeface="Urbanist SemiBold"/>
                <a:cs typeface="Urbanist SemiBold"/>
                <a:sym typeface="Urbanist SemiBold"/>
              </a:defRPr>
            </a:lvl9pPr>
          </a:lstStyle>
          <a:p/>
        </p:txBody>
      </p:sp>
      <p:sp>
        <p:nvSpPr>
          <p:cNvPr id="470" name="Google Shape;470;p54"/>
          <p:cNvSpPr txBox="1"/>
          <p:nvPr>
            <p:ph idx="24" type="subTitle"/>
          </p:nvPr>
        </p:nvSpPr>
        <p:spPr>
          <a:xfrm>
            <a:off x="7542500" y="3947285"/>
            <a:ext cx="1370400" cy="1719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Urbanist Medium"/>
                <a:ea typeface="Urbanist Medium"/>
                <a:cs typeface="Urbanist Medium"/>
                <a:sym typeface="Urbanist Medium"/>
              </a:defRPr>
            </a:lvl1pPr>
            <a:lvl2pPr lvl="1">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000"/>
              <a:buFont typeface="Urbanist SemiBold"/>
              <a:buNone/>
              <a:defRPr sz="1000">
                <a:solidFill>
                  <a:schemeClr val="lt1"/>
                </a:solidFill>
                <a:latin typeface="Urbanist SemiBold"/>
                <a:ea typeface="Urbanist SemiBold"/>
                <a:cs typeface="Urbanist SemiBold"/>
                <a:sym typeface="Urbanist SemiBold"/>
              </a:defRPr>
            </a:lvl9pPr>
          </a:lstStyle>
          <a:p/>
        </p:txBody>
      </p:sp>
      <p:cxnSp>
        <p:nvCxnSpPr>
          <p:cNvPr id="471" name="Google Shape;471;p54"/>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472" name="Google Shape;472;p54"/>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73" name="Google Shape;473;p54"/>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2">
  <p:cSld name="BLANK_1_1_1_1_1_1">
    <p:spTree>
      <p:nvGrpSpPr>
        <p:cNvPr id="474" name="Shape 474"/>
        <p:cNvGrpSpPr/>
        <p:nvPr/>
      </p:nvGrpSpPr>
      <p:grpSpPr>
        <a:xfrm>
          <a:off x="0" y="0"/>
          <a:ext cx="0" cy="0"/>
          <a:chOff x="0" y="0"/>
          <a:chExt cx="0" cy="0"/>
        </a:xfrm>
      </p:grpSpPr>
      <p:sp>
        <p:nvSpPr>
          <p:cNvPr id="475" name="Google Shape;475;p55"/>
          <p:cNvSpPr/>
          <p:nvPr>
            <p:ph idx="2" type="pic"/>
          </p:nvPr>
        </p:nvSpPr>
        <p:spPr>
          <a:xfrm>
            <a:off x="9425" y="-3075"/>
            <a:ext cx="9144000" cy="4641000"/>
          </a:xfrm>
          <a:prstGeom prst="rect">
            <a:avLst/>
          </a:prstGeom>
          <a:noFill/>
          <a:ln>
            <a:noFill/>
          </a:ln>
        </p:spPr>
      </p:sp>
      <p:sp>
        <p:nvSpPr>
          <p:cNvPr id="476" name="Google Shape;476;p55"/>
          <p:cNvSpPr txBox="1"/>
          <p:nvPr>
            <p:ph type="title"/>
          </p:nvPr>
        </p:nvSpPr>
        <p:spPr>
          <a:xfrm>
            <a:off x="234125" y="3337800"/>
            <a:ext cx="8574600" cy="1114800"/>
          </a:xfrm>
          <a:prstGeom prst="rect">
            <a:avLst/>
          </a:prstGeom>
        </p:spPr>
        <p:txBody>
          <a:bodyPr anchorCtr="0" anchor="b" bIns="0" lIns="0" spcFirstLastPara="1" rIns="0" wrap="square" tIns="0">
            <a:noAutofit/>
          </a:bodyPr>
          <a:lstStyle>
            <a:lvl1pPr lvl="0">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p:txBody>
      </p:sp>
      <p:sp>
        <p:nvSpPr>
          <p:cNvPr id="477" name="Google Shape;477;p55"/>
          <p:cNvSpPr txBox="1"/>
          <p:nvPr>
            <p:ph idx="1" type="subTitle"/>
          </p:nvPr>
        </p:nvSpPr>
        <p:spPr>
          <a:xfrm>
            <a:off x="228600" y="228600"/>
            <a:ext cx="28701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478" name="Google Shape;478;p55"/>
          <p:cNvSpPr txBox="1"/>
          <p:nvPr>
            <p:ph idx="3"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79" name="Google Shape;479;p55"/>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80" name="Google Shape;480;p55"/>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481" name="Google Shape;481;p55"/>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482" name="Google Shape;482;p55"/>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483" name="Google Shape;483;p55"/>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 images">
  <p:cSld name="BLANK_1_1_1_1_1_1_1_1_1_1_3">
    <p:spTree>
      <p:nvGrpSpPr>
        <p:cNvPr id="484" name="Shape 484"/>
        <p:cNvGrpSpPr/>
        <p:nvPr/>
      </p:nvGrpSpPr>
      <p:grpSpPr>
        <a:xfrm>
          <a:off x="0" y="0"/>
          <a:ext cx="0" cy="0"/>
          <a:chOff x="0" y="0"/>
          <a:chExt cx="0" cy="0"/>
        </a:xfrm>
      </p:grpSpPr>
      <p:sp>
        <p:nvSpPr>
          <p:cNvPr id="485" name="Google Shape;485;p56"/>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86" name="Google Shape;486;p56"/>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487" name="Google Shape;487;p56"/>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grpSp>
        <p:nvGrpSpPr>
          <p:cNvPr id="488" name="Google Shape;488;p56"/>
          <p:cNvGrpSpPr/>
          <p:nvPr/>
        </p:nvGrpSpPr>
        <p:grpSpPr>
          <a:xfrm rot="5400000">
            <a:off x="8691475" y="228504"/>
            <a:ext cx="228589" cy="228623"/>
            <a:chOff x="1688332" y="4135245"/>
            <a:chExt cx="338700" cy="338700"/>
          </a:xfrm>
        </p:grpSpPr>
        <p:sp>
          <p:nvSpPr>
            <p:cNvPr id="489" name="Google Shape;489;p56"/>
            <p:cNvSpPr/>
            <p:nvPr/>
          </p:nvSpPr>
          <p:spPr>
            <a:xfrm rot="-5400000">
              <a:off x="1688332" y="4135245"/>
              <a:ext cx="338700" cy="338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grpSp>
          <p:nvGrpSpPr>
            <p:cNvPr id="490" name="Google Shape;490;p56"/>
            <p:cNvGrpSpPr/>
            <p:nvPr/>
          </p:nvGrpSpPr>
          <p:grpSpPr>
            <a:xfrm rot="-5400000">
              <a:off x="1787014" y="4262191"/>
              <a:ext cx="169598" cy="84809"/>
              <a:chOff x="498725" y="2069800"/>
              <a:chExt cx="205200" cy="102600"/>
            </a:xfrm>
          </p:grpSpPr>
          <p:cxnSp>
            <p:nvCxnSpPr>
              <p:cNvPr id="491" name="Google Shape;491;p56"/>
              <p:cNvCxnSpPr/>
              <p:nvPr/>
            </p:nvCxnSpPr>
            <p:spPr>
              <a:xfrm>
                <a:off x="498725" y="2069800"/>
                <a:ext cx="102600" cy="102600"/>
              </a:xfrm>
              <a:prstGeom prst="straightConnector1">
                <a:avLst/>
              </a:prstGeom>
              <a:noFill/>
              <a:ln cap="flat" cmpd="sng" w="9525">
                <a:solidFill>
                  <a:schemeClr val="dk1"/>
                </a:solidFill>
                <a:prstDash val="solid"/>
                <a:round/>
                <a:headEnd len="med" w="med" type="none"/>
                <a:tailEnd len="med" w="med" type="none"/>
              </a:ln>
            </p:spPr>
          </p:cxnSp>
          <p:cxnSp>
            <p:nvCxnSpPr>
              <p:cNvPr id="492" name="Google Shape;492;p56"/>
              <p:cNvCxnSpPr/>
              <p:nvPr/>
            </p:nvCxnSpPr>
            <p:spPr>
              <a:xfrm flipH="1">
                <a:off x="601325" y="2069800"/>
                <a:ext cx="102600" cy="102600"/>
              </a:xfrm>
              <a:prstGeom prst="straightConnector1">
                <a:avLst/>
              </a:prstGeom>
              <a:noFill/>
              <a:ln cap="flat" cmpd="sng" w="9525">
                <a:solidFill>
                  <a:schemeClr val="dk1"/>
                </a:solidFill>
                <a:prstDash val="solid"/>
                <a:round/>
                <a:headEnd len="med" w="med" type="none"/>
                <a:tailEnd len="med" w="med" type="none"/>
              </a:ln>
            </p:spPr>
          </p:cxnSp>
        </p:grpSp>
      </p:grpSp>
      <p:sp>
        <p:nvSpPr>
          <p:cNvPr id="493" name="Google Shape;493;p56"/>
          <p:cNvSpPr/>
          <p:nvPr>
            <p:ph idx="4" type="pic"/>
          </p:nvPr>
        </p:nvSpPr>
        <p:spPr>
          <a:xfrm>
            <a:off x="426700" y="1896600"/>
            <a:ext cx="665400" cy="685500"/>
          </a:xfrm>
          <a:prstGeom prst="roundRect">
            <a:avLst>
              <a:gd fmla="val 17601" name="adj"/>
            </a:avLst>
          </a:prstGeom>
          <a:noFill/>
          <a:ln>
            <a:noFill/>
          </a:ln>
        </p:spPr>
      </p:sp>
      <p:sp>
        <p:nvSpPr>
          <p:cNvPr id="494" name="Google Shape;494;p56"/>
          <p:cNvSpPr txBox="1"/>
          <p:nvPr>
            <p:ph idx="5" type="subTitle"/>
          </p:nvPr>
        </p:nvSpPr>
        <p:spPr>
          <a:xfrm>
            <a:off x="426700" y="2708802"/>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495" name="Google Shape;495;p56"/>
          <p:cNvSpPr txBox="1"/>
          <p:nvPr>
            <p:ph idx="6" type="subTitle"/>
          </p:nvPr>
        </p:nvSpPr>
        <p:spPr>
          <a:xfrm>
            <a:off x="426700" y="2936076"/>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496" name="Google Shape;496;p56"/>
          <p:cNvSpPr txBox="1"/>
          <p:nvPr>
            <p:ph idx="7" type="body"/>
          </p:nvPr>
        </p:nvSpPr>
        <p:spPr>
          <a:xfrm>
            <a:off x="426700" y="3251425"/>
            <a:ext cx="17619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497" name="Google Shape;497;p56"/>
          <p:cNvSpPr/>
          <p:nvPr>
            <p:ph idx="8" type="pic"/>
          </p:nvPr>
        </p:nvSpPr>
        <p:spPr>
          <a:xfrm>
            <a:off x="2621800" y="1896600"/>
            <a:ext cx="665400" cy="685500"/>
          </a:xfrm>
          <a:prstGeom prst="roundRect">
            <a:avLst>
              <a:gd fmla="val 17601" name="adj"/>
            </a:avLst>
          </a:prstGeom>
          <a:noFill/>
          <a:ln>
            <a:noFill/>
          </a:ln>
        </p:spPr>
      </p:sp>
      <p:sp>
        <p:nvSpPr>
          <p:cNvPr id="498" name="Google Shape;498;p56"/>
          <p:cNvSpPr txBox="1"/>
          <p:nvPr>
            <p:ph idx="9" type="subTitle"/>
          </p:nvPr>
        </p:nvSpPr>
        <p:spPr>
          <a:xfrm>
            <a:off x="2621800" y="2708807"/>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499" name="Google Shape;499;p56"/>
          <p:cNvSpPr txBox="1"/>
          <p:nvPr>
            <p:ph idx="13" type="subTitle"/>
          </p:nvPr>
        </p:nvSpPr>
        <p:spPr>
          <a:xfrm>
            <a:off x="2621800" y="2936075"/>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500" name="Google Shape;500;p56"/>
          <p:cNvSpPr txBox="1"/>
          <p:nvPr>
            <p:ph idx="14" type="body"/>
          </p:nvPr>
        </p:nvSpPr>
        <p:spPr>
          <a:xfrm>
            <a:off x="2621800" y="3251425"/>
            <a:ext cx="17058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501" name="Google Shape;501;p56"/>
          <p:cNvSpPr/>
          <p:nvPr>
            <p:ph idx="15" type="pic"/>
          </p:nvPr>
        </p:nvSpPr>
        <p:spPr>
          <a:xfrm>
            <a:off x="4816900" y="1896600"/>
            <a:ext cx="665400" cy="685500"/>
          </a:xfrm>
          <a:prstGeom prst="roundRect">
            <a:avLst>
              <a:gd fmla="val 17601" name="adj"/>
            </a:avLst>
          </a:prstGeom>
          <a:noFill/>
          <a:ln>
            <a:noFill/>
          </a:ln>
        </p:spPr>
      </p:sp>
      <p:sp>
        <p:nvSpPr>
          <p:cNvPr id="502" name="Google Shape;502;p56"/>
          <p:cNvSpPr txBox="1"/>
          <p:nvPr>
            <p:ph idx="16" type="subTitle"/>
          </p:nvPr>
        </p:nvSpPr>
        <p:spPr>
          <a:xfrm>
            <a:off x="4816900" y="2708808"/>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503" name="Google Shape;503;p56"/>
          <p:cNvSpPr txBox="1"/>
          <p:nvPr>
            <p:ph idx="17" type="subTitle"/>
          </p:nvPr>
        </p:nvSpPr>
        <p:spPr>
          <a:xfrm>
            <a:off x="4816900" y="2936076"/>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504" name="Google Shape;504;p56"/>
          <p:cNvSpPr txBox="1"/>
          <p:nvPr>
            <p:ph idx="18" type="body"/>
          </p:nvPr>
        </p:nvSpPr>
        <p:spPr>
          <a:xfrm>
            <a:off x="4817025" y="3251425"/>
            <a:ext cx="17619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505" name="Google Shape;505;p56"/>
          <p:cNvSpPr/>
          <p:nvPr>
            <p:ph idx="19" type="pic"/>
          </p:nvPr>
        </p:nvSpPr>
        <p:spPr>
          <a:xfrm>
            <a:off x="7012000" y="1896600"/>
            <a:ext cx="665400" cy="685500"/>
          </a:xfrm>
          <a:prstGeom prst="roundRect">
            <a:avLst>
              <a:gd fmla="val 17601" name="adj"/>
            </a:avLst>
          </a:prstGeom>
          <a:noFill/>
          <a:ln>
            <a:noFill/>
          </a:ln>
        </p:spPr>
      </p:sp>
      <p:sp>
        <p:nvSpPr>
          <p:cNvPr id="506" name="Google Shape;506;p56"/>
          <p:cNvSpPr txBox="1"/>
          <p:nvPr>
            <p:ph idx="20" type="subTitle"/>
          </p:nvPr>
        </p:nvSpPr>
        <p:spPr>
          <a:xfrm>
            <a:off x="7012000" y="2708807"/>
            <a:ext cx="1761900" cy="22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2pPr>
            <a:lvl3pPr lvl="2">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3pPr>
            <a:lvl4pPr lvl="3">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4pPr>
            <a:lvl5pPr lvl="4">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5pPr>
            <a:lvl6pPr lvl="5">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6pPr>
            <a:lvl7pPr lvl="6">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7pPr>
            <a:lvl8pPr lvl="7">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8pPr>
            <a:lvl9pPr lvl="8">
              <a:spcBef>
                <a:spcPts val="0"/>
              </a:spcBef>
              <a:spcAft>
                <a:spcPts val="0"/>
              </a:spcAft>
              <a:buClr>
                <a:schemeClr val="accent3"/>
              </a:buClr>
              <a:buSzPts val="1400"/>
              <a:buFont typeface="Urbanist"/>
              <a:buNone/>
              <a:defRPr>
                <a:solidFill>
                  <a:schemeClr val="accent3"/>
                </a:solidFill>
                <a:latin typeface="Urbanist"/>
                <a:ea typeface="Urbanist"/>
                <a:cs typeface="Urbanist"/>
                <a:sym typeface="Urbanist"/>
              </a:defRPr>
            </a:lvl9pPr>
          </a:lstStyle>
          <a:p/>
        </p:txBody>
      </p:sp>
      <p:sp>
        <p:nvSpPr>
          <p:cNvPr id="507" name="Google Shape;507;p56"/>
          <p:cNvSpPr txBox="1"/>
          <p:nvPr>
            <p:ph idx="21" type="subTitle"/>
          </p:nvPr>
        </p:nvSpPr>
        <p:spPr>
          <a:xfrm>
            <a:off x="7012000" y="2936076"/>
            <a:ext cx="1761900" cy="1638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1200">
                <a:latin typeface="Urbanist Medium"/>
                <a:ea typeface="Urbanist Medium"/>
                <a:cs typeface="Urbanist Medium"/>
                <a:sym typeface="Urbanist Medium"/>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508" name="Google Shape;508;p56"/>
          <p:cNvSpPr txBox="1"/>
          <p:nvPr>
            <p:ph idx="22" type="body"/>
          </p:nvPr>
        </p:nvSpPr>
        <p:spPr>
          <a:xfrm>
            <a:off x="7012000" y="3251425"/>
            <a:ext cx="1761900" cy="9651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cxnSp>
        <p:nvCxnSpPr>
          <p:cNvPr id="509" name="Google Shape;509;p56"/>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510" name="Google Shape;510;p56"/>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11" name="Google Shape;511;p56"/>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big title and body">
  <p:cSld name="BLANK_1_1_1_1_1_1_1_1_1_1_2">
    <p:spTree>
      <p:nvGrpSpPr>
        <p:cNvPr id="512" name="Shape 512"/>
        <p:cNvGrpSpPr/>
        <p:nvPr/>
      </p:nvGrpSpPr>
      <p:grpSpPr>
        <a:xfrm>
          <a:off x="0" y="0"/>
          <a:ext cx="0" cy="0"/>
          <a:chOff x="0" y="0"/>
          <a:chExt cx="0" cy="0"/>
        </a:xfrm>
      </p:grpSpPr>
      <p:pic>
        <p:nvPicPr>
          <p:cNvPr descr="Oval black shapes against a shadowy background. " id="513" name="Google Shape;513;p57"/>
          <p:cNvPicPr preferRelativeResize="0"/>
          <p:nvPr/>
        </p:nvPicPr>
        <p:blipFill rotWithShape="1">
          <a:blip r:embed="rId2">
            <a:alphaModFix/>
          </a:blip>
          <a:srcRect b="42245" l="17240" r="25038" t="34"/>
          <a:stretch/>
        </p:blipFill>
        <p:spPr>
          <a:xfrm>
            <a:off x="0" y="-289"/>
            <a:ext cx="9144000" cy="5144100"/>
          </a:xfrm>
          <a:prstGeom prst="roundRect">
            <a:avLst>
              <a:gd fmla="val 0" name="adj"/>
            </a:avLst>
          </a:prstGeom>
          <a:noFill/>
          <a:ln cap="flat" cmpd="sng" w="9525">
            <a:solidFill>
              <a:schemeClr val="accent1"/>
            </a:solidFill>
            <a:prstDash val="solid"/>
            <a:round/>
            <a:headEnd len="sm" w="sm" type="none"/>
            <a:tailEnd len="sm" w="sm" type="none"/>
          </a:ln>
        </p:spPr>
      </p:pic>
      <p:sp>
        <p:nvSpPr>
          <p:cNvPr id="514" name="Google Shape;514;p57"/>
          <p:cNvSpPr txBox="1"/>
          <p:nvPr>
            <p:ph idx="1" type="subTitle"/>
          </p:nvPr>
        </p:nvSpPr>
        <p:spPr>
          <a:xfrm>
            <a:off x="4314775" y="3818375"/>
            <a:ext cx="4230600" cy="4527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515" name="Google Shape;515;p57"/>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16" name="Google Shape;516;p57"/>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17" name="Google Shape;517;p57"/>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18" name="Google Shape;518;p57"/>
          <p:cNvSpPr txBox="1"/>
          <p:nvPr>
            <p:ph type="title"/>
          </p:nvPr>
        </p:nvSpPr>
        <p:spPr>
          <a:xfrm>
            <a:off x="228600" y="290448"/>
            <a:ext cx="3655800" cy="2407500"/>
          </a:xfrm>
          <a:prstGeom prst="rect">
            <a:avLst/>
          </a:prstGeom>
        </p:spPr>
        <p:txBody>
          <a:bodyPr anchorCtr="0" anchor="t" bIns="91425" lIns="0" spcFirstLastPara="1" rIns="91425" wrap="square" tIns="91425">
            <a:spAutoFit/>
          </a:bodyPr>
          <a:lstStyle>
            <a:lvl1pPr lvl="0">
              <a:lnSpc>
                <a:spcPct val="85000"/>
              </a:lnSpc>
              <a:spcBef>
                <a:spcPts val="0"/>
              </a:spcBef>
              <a:spcAft>
                <a:spcPts val="0"/>
              </a:spcAft>
              <a:buNone/>
              <a:defRPr sz="4800">
                <a:solidFill>
                  <a:schemeClr val="dk2"/>
                </a:solidFill>
              </a:defRPr>
            </a:lvl1pPr>
            <a:lvl2pPr lvl="1">
              <a:lnSpc>
                <a:spcPct val="85000"/>
              </a:lnSpc>
              <a:spcBef>
                <a:spcPts val="0"/>
              </a:spcBef>
              <a:spcAft>
                <a:spcPts val="0"/>
              </a:spcAft>
              <a:buNone/>
              <a:defRPr sz="4800">
                <a:solidFill>
                  <a:schemeClr val="dk2"/>
                </a:solidFill>
              </a:defRPr>
            </a:lvl2pPr>
            <a:lvl3pPr lvl="2">
              <a:lnSpc>
                <a:spcPct val="85000"/>
              </a:lnSpc>
              <a:spcBef>
                <a:spcPts val="0"/>
              </a:spcBef>
              <a:spcAft>
                <a:spcPts val="0"/>
              </a:spcAft>
              <a:buNone/>
              <a:defRPr sz="4800">
                <a:solidFill>
                  <a:schemeClr val="dk2"/>
                </a:solidFill>
              </a:defRPr>
            </a:lvl3pPr>
            <a:lvl4pPr lvl="3">
              <a:lnSpc>
                <a:spcPct val="85000"/>
              </a:lnSpc>
              <a:spcBef>
                <a:spcPts val="0"/>
              </a:spcBef>
              <a:spcAft>
                <a:spcPts val="0"/>
              </a:spcAft>
              <a:buNone/>
              <a:defRPr sz="4800">
                <a:solidFill>
                  <a:schemeClr val="dk2"/>
                </a:solidFill>
              </a:defRPr>
            </a:lvl4pPr>
            <a:lvl5pPr lvl="4">
              <a:lnSpc>
                <a:spcPct val="85000"/>
              </a:lnSpc>
              <a:spcBef>
                <a:spcPts val="0"/>
              </a:spcBef>
              <a:spcAft>
                <a:spcPts val="0"/>
              </a:spcAft>
              <a:buNone/>
              <a:defRPr sz="4800">
                <a:solidFill>
                  <a:schemeClr val="dk2"/>
                </a:solidFill>
              </a:defRPr>
            </a:lvl5pPr>
            <a:lvl6pPr lvl="5">
              <a:lnSpc>
                <a:spcPct val="85000"/>
              </a:lnSpc>
              <a:spcBef>
                <a:spcPts val="0"/>
              </a:spcBef>
              <a:spcAft>
                <a:spcPts val="0"/>
              </a:spcAft>
              <a:buNone/>
              <a:defRPr sz="4800">
                <a:solidFill>
                  <a:schemeClr val="dk2"/>
                </a:solidFill>
              </a:defRPr>
            </a:lvl6pPr>
            <a:lvl7pPr lvl="6">
              <a:lnSpc>
                <a:spcPct val="85000"/>
              </a:lnSpc>
              <a:spcBef>
                <a:spcPts val="0"/>
              </a:spcBef>
              <a:spcAft>
                <a:spcPts val="0"/>
              </a:spcAft>
              <a:buNone/>
              <a:defRPr sz="4800">
                <a:solidFill>
                  <a:schemeClr val="dk2"/>
                </a:solidFill>
              </a:defRPr>
            </a:lvl7pPr>
            <a:lvl8pPr lvl="7">
              <a:lnSpc>
                <a:spcPct val="85000"/>
              </a:lnSpc>
              <a:spcBef>
                <a:spcPts val="0"/>
              </a:spcBef>
              <a:spcAft>
                <a:spcPts val="0"/>
              </a:spcAft>
              <a:buNone/>
              <a:defRPr sz="4800">
                <a:solidFill>
                  <a:schemeClr val="dk2"/>
                </a:solidFill>
              </a:defRPr>
            </a:lvl8pPr>
            <a:lvl9pPr lvl="8">
              <a:lnSpc>
                <a:spcPct val="85000"/>
              </a:lnSpc>
              <a:spcBef>
                <a:spcPts val="0"/>
              </a:spcBef>
              <a:spcAft>
                <a:spcPts val="0"/>
              </a:spcAft>
              <a:buNone/>
              <a:defRPr sz="4800">
                <a:solidFill>
                  <a:schemeClr val="dk2"/>
                </a:solidFill>
              </a:defRPr>
            </a:lvl9pPr>
          </a:lstStyle>
          <a:p/>
        </p:txBody>
      </p:sp>
      <p:cxnSp>
        <p:nvCxnSpPr>
          <p:cNvPr id="519" name="Google Shape;519;p57"/>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cxnSp>
        <p:nvCxnSpPr>
          <p:cNvPr id="520" name="Google Shape;520;p57"/>
          <p:cNvCxnSpPr/>
          <p:nvPr/>
        </p:nvCxnSpPr>
        <p:spPr>
          <a:xfrm>
            <a:off x="4159025" y="226100"/>
            <a:ext cx="0" cy="4457700"/>
          </a:xfrm>
          <a:prstGeom prst="straightConnector1">
            <a:avLst/>
          </a:prstGeom>
          <a:noFill/>
          <a:ln cap="flat" cmpd="sng" w="9525">
            <a:solidFill>
              <a:schemeClr val="accent1"/>
            </a:solidFill>
            <a:prstDash val="solid"/>
            <a:round/>
            <a:headEnd len="med" w="med" type="none"/>
            <a:tailEnd len="med" w="med" type="none"/>
          </a:ln>
        </p:spPr>
      </p:cxnSp>
      <p:cxnSp>
        <p:nvCxnSpPr>
          <p:cNvPr id="521" name="Google Shape;521;p57"/>
          <p:cNvCxnSpPr/>
          <p:nvPr/>
        </p:nvCxnSpPr>
        <p:spPr>
          <a:xfrm>
            <a:off x="228600" y="226100"/>
            <a:ext cx="8687100" cy="0"/>
          </a:xfrm>
          <a:prstGeom prst="straightConnector1">
            <a:avLst/>
          </a:prstGeom>
          <a:noFill/>
          <a:ln cap="flat" cmpd="sng" w="9525">
            <a:solidFill>
              <a:schemeClr val="accent1"/>
            </a:solidFill>
            <a:prstDash val="solid"/>
            <a:round/>
            <a:headEnd len="med" w="med" type="none"/>
            <a:tailEnd len="med" w="med" type="none"/>
          </a:ln>
        </p:spPr>
      </p:cxnSp>
      <p:sp>
        <p:nvSpPr>
          <p:cNvPr id="522" name="Google Shape;522;p57"/>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23" name="Google Shape;523;p57"/>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1_1_1_1_1_1_1_1_1_2">
    <p:spTree>
      <p:nvGrpSpPr>
        <p:cNvPr id="524" name="Shape 524"/>
        <p:cNvGrpSpPr/>
        <p:nvPr/>
      </p:nvGrpSpPr>
      <p:grpSpPr>
        <a:xfrm>
          <a:off x="0" y="0"/>
          <a:ext cx="0" cy="0"/>
          <a:chOff x="0" y="0"/>
          <a:chExt cx="0" cy="0"/>
        </a:xfrm>
      </p:grpSpPr>
      <p:sp>
        <p:nvSpPr>
          <p:cNvPr id="525" name="Google Shape;525;p58"/>
          <p:cNvSpPr txBox="1"/>
          <p:nvPr>
            <p:ph idx="1" type="body"/>
          </p:nvPr>
        </p:nvSpPr>
        <p:spPr>
          <a:xfrm>
            <a:off x="228600" y="1743625"/>
            <a:ext cx="4296600" cy="2709000"/>
          </a:xfrm>
          <a:prstGeom prst="rect">
            <a:avLst/>
          </a:prstGeom>
        </p:spPr>
        <p:txBody>
          <a:bodyPr anchorCtr="0" anchor="b"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800"/>
              </a:spcBef>
              <a:spcAft>
                <a:spcPts val="0"/>
              </a:spcAft>
              <a:buSzPts val="1400"/>
              <a:buChar char="○"/>
              <a:defRPr sz="1400"/>
            </a:lvl2pPr>
            <a:lvl3pPr indent="-317500" lvl="2" marL="1371600">
              <a:spcBef>
                <a:spcPts val="800"/>
              </a:spcBef>
              <a:spcAft>
                <a:spcPts val="0"/>
              </a:spcAft>
              <a:buSzPts val="1400"/>
              <a:buChar char="■"/>
              <a:defRPr sz="1400"/>
            </a:lvl3pPr>
            <a:lvl4pPr indent="-317500" lvl="3" marL="1828800">
              <a:spcBef>
                <a:spcPts val="800"/>
              </a:spcBef>
              <a:spcAft>
                <a:spcPts val="0"/>
              </a:spcAft>
              <a:buSzPts val="1400"/>
              <a:buChar char="●"/>
              <a:defRPr sz="1400"/>
            </a:lvl4pPr>
            <a:lvl5pPr indent="-317500" lvl="4" marL="2286000">
              <a:spcBef>
                <a:spcPts val="800"/>
              </a:spcBef>
              <a:spcAft>
                <a:spcPts val="0"/>
              </a:spcAft>
              <a:buSzPts val="1400"/>
              <a:buChar char="○"/>
              <a:defRPr sz="1400"/>
            </a:lvl5pPr>
            <a:lvl6pPr indent="-317500" lvl="5" marL="2743200">
              <a:spcBef>
                <a:spcPts val="800"/>
              </a:spcBef>
              <a:spcAft>
                <a:spcPts val="0"/>
              </a:spcAft>
              <a:buSzPts val="1400"/>
              <a:buChar char="■"/>
              <a:defRPr sz="1400"/>
            </a:lvl6pPr>
            <a:lvl7pPr indent="-317500" lvl="6" marL="3200400">
              <a:spcBef>
                <a:spcPts val="800"/>
              </a:spcBef>
              <a:spcAft>
                <a:spcPts val="0"/>
              </a:spcAft>
              <a:buSzPts val="1400"/>
              <a:buChar char="●"/>
              <a:defRPr sz="1400"/>
            </a:lvl7pPr>
            <a:lvl8pPr indent="-317500" lvl="7" marL="3657600">
              <a:spcBef>
                <a:spcPts val="800"/>
              </a:spcBef>
              <a:spcAft>
                <a:spcPts val="0"/>
              </a:spcAft>
              <a:buSzPts val="1400"/>
              <a:buChar char="○"/>
              <a:defRPr sz="1400"/>
            </a:lvl8pPr>
            <a:lvl9pPr indent="-317500" lvl="8" marL="4114800">
              <a:spcBef>
                <a:spcPts val="800"/>
              </a:spcBef>
              <a:spcAft>
                <a:spcPts val="800"/>
              </a:spcAft>
              <a:buSzPts val="1400"/>
              <a:buChar char="■"/>
              <a:defRPr sz="1400"/>
            </a:lvl9pPr>
          </a:lstStyle>
          <a:p/>
        </p:txBody>
      </p:sp>
      <p:sp>
        <p:nvSpPr>
          <p:cNvPr id="526" name="Google Shape;526;p58"/>
          <p:cNvSpPr/>
          <p:nvPr>
            <p:ph idx="2" type="pic"/>
          </p:nvPr>
        </p:nvSpPr>
        <p:spPr>
          <a:xfrm>
            <a:off x="5342000" y="457200"/>
            <a:ext cx="3573300" cy="3995400"/>
          </a:xfrm>
          <a:prstGeom prst="roundRect">
            <a:avLst>
              <a:gd fmla="val 6865" name="adj"/>
            </a:avLst>
          </a:prstGeom>
          <a:noFill/>
          <a:ln>
            <a:noFill/>
          </a:ln>
        </p:spPr>
      </p:sp>
      <p:sp>
        <p:nvSpPr>
          <p:cNvPr id="527" name="Google Shape;527;p58"/>
          <p:cNvSpPr txBox="1"/>
          <p:nvPr>
            <p:ph idx="3"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28" name="Google Shape;528;p58"/>
          <p:cNvSpPr txBox="1"/>
          <p:nvPr>
            <p:ph idx="4"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29" name="Google Shape;529;p58"/>
          <p:cNvSpPr txBox="1"/>
          <p:nvPr>
            <p:ph idx="5"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30" name="Google Shape;530;p58"/>
          <p:cNvSpPr txBox="1"/>
          <p:nvPr>
            <p:ph idx="6"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Urbanist Medium"/>
              <a:buNone/>
              <a:defRPr sz="1200">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9pPr>
          </a:lstStyle>
          <a:p/>
        </p:txBody>
      </p:sp>
      <p:sp>
        <p:nvSpPr>
          <p:cNvPr id="531" name="Google Shape;531;p58"/>
          <p:cNvSpPr txBox="1"/>
          <p:nvPr>
            <p:ph type="title"/>
          </p:nvPr>
        </p:nvSpPr>
        <p:spPr>
          <a:xfrm>
            <a:off x="228600" y="613525"/>
            <a:ext cx="4296600" cy="11628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cxnSp>
        <p:nvCxnSpPr>
          <p:cNvPr id="532" name="Google Shape;532;p58"/>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533" name="Google Shape;533;p58"/>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34" name="Google Shape;534;p58"/>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cards">
  <p:cSld name="CUSTOM_1">
    <p:spTree>
      <p:nvGrpSpPr>
        <p:cNvPr id="535" name="Shape 535"/>
        <p:cNvGrpSpPr/>
        <p:nvPr/>
      </p:nvGrpSpPr>
      <p:grpSpPr>
        <a:xfrm>
          <a:off x="0" y="0"/>
          <a:ext cx="0" cy="0"/>
          <a:chOff x="0" y="0"/>
          <a:chExt cx="0" cy="0"/>
        </a:xfrm>
      </p:grpSpPr>
      <p:sp>
        <p:nvSpPr>
          <p:cNvPr id="536" name="Google Shape;536;p59"/>
          <p:cNvSpPr txBox="1"/>
          <p:nvPr>
            <p:ph type="title"/>
          </p:nvPr>
        </p:nvSpPr>
        <p:spPr>
          <a:xfrm>
            <a:off x="3386700" y="489887"/>
            <a:ext cx="18621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Medium"/>
              <a:buNone/>
              <a:defRPr sz="1800">
                <a:solidFill>
                  <a:schemeClr val="accent3"/>
                </a:solidFill>
              </a:defRPr>
            </a:lvl2pPr>
            <a:lvl3pPr lvl="2">
              <a:spcBef>
                <a:spcPts val="0"/>
              </a:spcBef>
              <a:spcAft>
                <a:spcPts val="0"/>
              </a:spcAft>
              <a:buClr>
                <a:schemeClr val="accent3"/>
              </a:buClr>
              <a:buSzPts val="1800"/>
              <a:buFont typeface="Urbanist Medium"/>
              <a:buNone/>
              <a:defRPr sz="1800">
                <a:solidFill>
                  <a:schemeClr val="accent3"/>
                </a:solidFill>
              </a:defRPr>
            </a:lvl3pPr>
            <a:lvl4pPr lvl="3">
              <a:spcBef>
                <a:spcPts val="0"/>
              </a:spcBef>
              <a:spcAft>
                <a:spcPts val="0"/>
              </a:spcAft>
              <a:buClr>
                <a:schemeClr val="accent3"/>
              </a:buClr>
              <a:buSzPts val="1800"/>
              <a:buFont typeface="Urbanist Medium"/>
              <a:buNone/>
              <a:defRPr sz="1800">
                <a:solidFill>
                  <a:schemeClr val="accent3"/>
                </a:solidFill>
              </a:defRPr>
            </a:lvl4pPr>
            <a:lvl5pPr lvl="4">
              <a:spcBef>
                <a:spcPts val="0"/>
              </a:spcBef>
              <a:spcAft>
                <a:spcPts val="0"/>
              </a:spcAft>
              <a:buClr>
                <a:schemeClr val="accent3"/>
              </a:buClr>
              <a:buSzPts val="1800"/>
              <a:buFont typeface="Urbanist Medium"/>
              <a:buNone/>
              <a:defRPr sz="1800">
                <a:solidFill>
                  <a:schemeClr val="accent3"/>
                </a:solidFill>
              </a:defRPr>
            </a:lvl5pPr>
            <a:lvl6pPr lvl="5">
              <a:spcBef>
                <a:spcPts val="0"/>
              </a:spcBef>
              <a:spcAft>
                <a:spcPts val="0"/>
              </a:spcAft>
              <a:buClr>
                <a:schemeClr val="accent3"/>
              </a:buClr>
              <a:buSzPts val="1800"/>
              <a:buFont typeface="Urbanist Medium"/>
              <a:buNone/>
              <a:defRPr sz="1800">
                <a:solidFill>
                  <a:schemeClr val="accent3"/>
                </a:solidFill>
              </a:defRPr>
            </a:lvl6pPr>
            <a:lvl7pPr lvl="6">
              <a:spcBef>
                <a:spcPts val="0"/>
              </a:spcBef>
              <a:spcAft>
                <a:spcPts val="0"/>
              </a:spcAft>
              <a:buClr>
                <a:schemeClr val="accent3"/>
              </a:buClr>
              <a:buSzPts val="1800"/>
              <a:buFont typeface="Urbanist Medium"/>
              <a:buNone/>
              <a:defRPr sz="1800">
                <a:solidFill>
                  <a:schemeClr val="accent3"/>
                </a:solidFill>
              </a:defRPr>
            </a:lvl7pPr>
            <a:lvl8pPr lvl="7">
              <a:spcBef>
                <a:spcPts val="0"/>
              </a:spcBef>
              <a:spcAft>
                <a:spcPts val="0"/>
              </a:spcAft>
              <a:buClr>
                <a:schemeClr val="accent3"/>
              </a:buClr>
              <a:buSzPts val="1800"/>
              <a:buFont typeface="Urbanist Medium"/>
              <a:buNone/>
              <a:defRPr sz="1800">
                <a:solidFill>
                  <a:schemeClr val="accent3"/>
                </a:solidFill>
              </a:defRPr>
            </a:lvl8pPr>
            <a:lvl9pPr lvl="8">
              <a:spcBef>
                <a:spcPts val="0"/>
              </a:spcBef>
              <a:spcAft>
                <a:spcPts val="0"/>
              </a:spcAft>
              <a:buClr>
                <a:schemeClr val="accent3"/>
              </a:buClr>
              <a:buSzPts val="1800"/>
              <a:buFont typeface="Urbanist Medium"/>
              <a:buNone/>
              <a:defRPr sz="1800">
                <a:solidFill>
                  <a:schemeClr val="accent3"/>
                </a:solidFill>
              </a:defRPr>
            </a:lvl9pPr>
          </a:lstStyle>
          <a:p/>
        </p:txBody>
      </p:sp>
      <p:sp>
        <p:nvSpPr>
          <p:cNvPr id="537" name="Google Shape;537;p59"/>
          <p:cNvSpPr txBox="1"/>
          <p:nvPr>
            <p:ph idx="1" type="subTitle"/>
          </p:nvPr>
        </p:nvSpPr>
        <p:spPr>
          <a:xfrm>
            <a:off x="3386700" y="690369"/>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538" name="Google Shape;538;p59"/>
          <p:cNvSpPr txBox="1"/>
          <p:nvPr>
            <p:ph idx="2" type="subTitle"/>
          </p:nvPr>
        </p:nvSpPr>
        <p:spPr>
          <a:xfrm>
            <a:off x="3386700" y="1070875"/>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539" name="Google Shape;539;p59"/>
          <p:cNvSpPr txBox="1"/>
          <p:nvPr>
            <p:ph idx="3" type="title"/>
          </p:nvPr>
        </p:nvSpPr>
        <p:spPr>
          <a:xfrm>
            <a:off x="6307650" y="482616"/>
            <a:ext cx="18621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540" name="Google Shape;540;p59"/>
          <p:cNvSpPr txBox="1"/>
          <p:nvPr>
            <p:ph idx="4" type="subTitle"/>
          </p:nvPr>
        </p:nvSpPr>
        <p:spPr>
          <a:xfrm>
            <a:off x="6307650" y="690369"/>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541" name="Google Shape;541;p59"/>
          <p:cNvSpPr txBox="1"/>
          <p:nvPr>
            <p:ph idx="5" type="subTitle"/>
          </p:nvPr>
        </p:nvSpPr>
        <p:spPr>
          <a:xfrm>
            <a:off x="6307650" y="1070875"/>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542" name="Google Shape;542;p59"/>
          <p:cNvSpPr txBox="1"/>
          <p:nvPr>
            <p:ph idx="6" type="title"/>
          </p:nvPr>
        </p:nvSpPr>
        <p:spPr>
          <a:xfrm>
            <a:off x="233850" y="228600"/>
            <a:ext cx="21900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1pPr>
            <a:lvl2pPr lvl="1">
              <a:spcBef>
                <a:spcPts val="0"/>
              </a:spcBef>
              <a:spcAft>
                <a:spcPts val="0"/>
              </a:spcAft>
              <a:buClr>
                <a:schemeClr val="dk2"/>
              </a:buClr>
              <a:buSzPts val="3000"/>
              <a:buFont typeface="Urbanist"/>
              <a:buNone/>
              <a:defRPr>
                <a:solidFill>
                  <a:schemeClr val="dk2"/>
                </a:solidFill>
              </a:defRPr>
            </a:lvl2pPr>
            <a:lvl3pPr lvl="2">
              <a:spcBef>
                <a:spcPts val="0"/>
              </a:spcBef>
              <a:spcAft>
                <a:spcPts val="0"/>
              </a:spcAft>
              <a:buClr>
                <a:schemeClr val="dk2"/>
              </a:buClr>
              <a:buSzPts val="3000"/>
              <a:buFont typeface="Urbanist"/>
              <a:buNone/>
              <a:defRPr>
                <a:solidFill>
                  <a:schemeClr val="dk2"/>
                </a:solidFill>
              </a:defRPr>
            </a:lvl3pPr>
            <a:lvl4pPr lvl="3">
              <a:spcBef>
                <a:spcPts val="0"/>
              </a:spcBef>
              <a:spcAft>
                <a:spcPts val="0"/>
              </a:spcAft>
              <a:buClr>
                <a:schemeClr val="dk2"/>
              </a:buClr>
              <a:buSzPts val="3000"/>
              <a:buFont typeface="Urbanist"/>
              <a:buNone/>
              <a:defRPr>
                <a:solidFill>
                  <a:schemeClr val="dk2"/>
                </a:solidFill>
              </a:defRPr>
            </a:lvl4pPr>
            <a:lvl5pPr lvl="4">
              <a:spcBef>
                <a:spcPts val="0"/>
              </a:spcBef>
              <a:spcAft>
                <a:spcPts val="0"/>
              </a:spcAft>
              <a:buClr>
                <a:schemeClr val="dk2"/>
              </a:buClr>
              <a:buSzPts val="3000"/>
              <a:buFont typeface="Urbanist"/>
              <a:buNone/>
              <a:defRPr>
                <a:solidFill>
                  <a:schemeClr val="dk2"/>
                </a:solidFill>
              </a:defRPr>
            </a:lvl5pPr>
            <a:lvl6pPr lvl="5">
              <a:spcBef>
                <a:spcPts val="0"/>
              </a:spcBef>
              <a:spcAft>
                <a:spcPts val="0"/>
              </a:spcAft>
              <a:buClr>
                <a:schemeClr val="dk2"/>
              </a:buClr>
              <a:buSzPts val="3000"/>
              <a:buFont typeface="Urbanist"/>
              <a:buNone/>
              <a:defRPr>
                <a:solidFill>
                  <a:schemeClr val="dk2"/>
                </a:solidFill>
              </a:defRPr>
            </a:lvl6pPr>
            <a:lvl7pPr lvl="6">
              <a:spcBef>
                <a:spcPts val="0"/>
              </a:spcBef>
              <a:spcAft>
                <a:spcPts val="0"/>
              </a:spcAft>
              <a:buClr>
                <a:schemeClr val="dk2"/>
              </a:buClr>
              <a:buSzPts val="3000"/>
              <a:buFont typeface="Urbanist"/>
              <a:buNone/>
              <a:defRPr>
                <a:solidFill>
                  <a:schemeClr val="dk2"/>
                </a:solidFill>
              </a:defRPr>
            </a:lvl7pPr>
            <a:lvl8pPr lvl="7">
              <a:spcBef>
                <a:spcPts val="0"/>
              </a:spcBef>
              <a:spcAft>
                <a:spcPts val="0"/>
              </a:spcAft>
              <a:buClr>
                <a:schemeClr val="dk2"/>
              </a:buClr>
              <a:buSzPts val="3000"/>
              <a:buFont typeface="Urbanist"/>
              <a:buNone/>
              <a:defRPr>
                <a:solidFill>
                  <a:schemeClr val="dk2"/>
                </a:solidFill>
              </a:defRPr>
            </a:lvl8pPr>
            <a:lvl9pPr lvl="8">
              <a:spcBef>
                <a:spcPts val="0"/>
              </a:spcBef>
              <a:spcAft>
                <a:spcPts val="0"/>
              </a:spcAft>
              <a:buClr>
                <a:schemeClr val="dk2"/>
              </a:buClr>
              <a:buSzPts val="3000"/>
              <a:buFont typeface="Urbanist"/>
              <a:buNone/>
              <a:defRPr>
                <a:solidFill>
                  <a:schemeClr val="dk2"/>
                </a:solidFill>
              </a:defRPr>
            </a:lvl9pPr>
          </a:lstStyle>
          <a:p/>
        </p:txBody>
      </p:sp>
      <p:sp>
        <p:nvSpPr>
          <p:cNvPr id="543" name="Google Shape;543;p59"/>
          <p:cNvSpPr txBox="1"/>
          <p:nvPr>
            <p:ph idx="7" type="subTitle"/>
          </p:nvPr>
        </p:nvSpPr>
        <p:spPr>
          <a:xfrm>
            <a:off x="3482800" y="4057204"/>
            <a:ext cx="1076100" cy="168300"/>
          </a:xfrm>
          <a:prstGeom prst="rect">
            <a:avLst/>
          </a:prstGeom>
        </p:spPr>
        <p:txBody>
          <a:bodyPr anchorCtr="0" anchor="t" bIns="91425" lIns="0" spcFirstLastPara="1" rIns="91425" wrap="square" tIns="0">
            <a:noAutofit/>
          </a:bodyPr>
          <a:lstStyle>
            <a:lvl1pPr lvl="0" algn="ctr">
              <a:lnSpc>
                <a:spcPct val="85000"/>
              </a:lnSpc>
              <a:spcBef>
                <a:spcPts val="0"/>
              </a:spcBef>
              <a:spcAft>
                <a:spcPts val="0"/>
              </a:spcAft>
              <a:buNone/>
              <a:defRPr sz="800">
                <a:solidFill>
                  <a:schemeClr val="dk1"/>
                </a:solidFill>
                <a:latin typeface="Urbanist Medium"/>
                <a:ea typeface="Urbanist Medium"/>
                <a:cs typeface="Urbanist Medium"/>
                <a:sym typeface="Urbanist Medium"/>
              </a:defRPr>
            </a:lvl1pPr>
            <a:lvl2pPr lvl="1"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2pPr>
            <a:lvl3pPr lvl="2"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3pPr>
            <a:lvl4pPr lvl="3"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4pPr>
            <a:lvl5pPr lvl="4"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5pPr>
            <a:lvl6pPr lvl="5"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6pPr>
            <a:lvl7pPr lvl="6"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7pPr>
            <a:lvl8pPr lvl="7"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8pPr>
            <a:lvl9pPr lvl="8"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9pPr>
          </a:lstStyle>
          <a:p/>
        </p:txBody>
      </p:sp>
      <p:sp>
        <p:nvSpPr>
          <p:cNvPr id="544" name="Google Shape;544;p59"/>
          <p:cNvSpPr txBox="1"/>
          <p:nvPr>
            <p:ph idx="8" type="subTitle"/>
          </p:nvPr>
        </p:nvSpPr>
        <p:spPr>
          <a:xfrm>
            <a:off x="6405300" y="4057079"/>
            <a:ext cx="1076100" cy="168300"/>
          </a:xfrm>
          <a:prstGeom prst="rect">
            <a:avLst/>
          </a:prstGeom>
        </p:spPr>
        <p:txBody>
          <a:bodyPr anchorCtr="0" anchor="t" bIns="91425" lIns="0" spcFirstLastPara="1" rIns="91425" wrap="square" tIns="0">
            <a:noAutofit/>
          </a:bodyPr>
          <a:lstStyle>
            <a:lvl1pPr lvl="0" algn="ctr">
              <a:lnSpc>
                <a:spcPct val="85000"/>
              </a:lnSpc>
              <a:spcBef>
                <a:spcPts val="0"/>
              </a:spcBef>
              <a:spcAft>
                <a:spcPts val="0"/>
              </a:spcAft>
              <a:buNone/>
              <a:defRPr sz="800">
                <a:solidFill>
                  <a:schemeClr val="dk1"/>
                </a:solidFill>
                <a:latin typeface="Urbanist Medium"/>
                <a:ea typeface="Urbanist Medium"/>
                <a:cs typeface="Urbanist Medium"/>
                <a:sym typeface="Urbanist Medium"/>
              </a:defRPr>
            </a:lvl1pPr>
            <a:lvl2pPr lvl="1"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2pPr>
            <a:lvl3pPr lvl="2"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3pPr>
            <a:lvl4pPr lvl="3"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4pPr>
            <a:lvl5pPr lvl="4"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5pPr>
            <a:lvl6pPr lvl="5"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6pPr>
            <a:lvl7pPr lvl="6"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7pPr>
            <a:lvl8pPr lvl="7"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8pPr>
            <a:lvl9pPr lvl="8" algn="ctr">
              <a:spcBef>
                <a:spcPts val="0"/>
              </a:spcBef>
              <a:spcAft>
                <a:spcPts val="0"/>
              </a:spcAft>
              <a:buClr>
                <a:schemeClr val="dk1"/>
              </a:buClr>
              <a:buSzPts val="800"/>
              <a:buFont typeface="Urbanist"/>
              <a:buNone/>
              <a:defRPr sz="800">
                <a:solidFill>
                  <a:schemeClr val="dk1"/>
                </a:solidFill>
                <a:latin typeface="Urbanist"/>
                <a:ea typeface="Urbanist"/>
                <a:cs typeface="Urbanist"/>
                <a:sym typeface="Urbanist"/>
              </a:defRPr>
            </a:lvl9pPr>
          </a:lstStyle>
          <a:p/>
        </p:txBody>
      </p:sp>
      <p:sp>
        <p:nvSpPr>
          <p:cNvPr id="545" name="Google Shape;545;p59"/>
          <p:cNvSpPr txBox="1"/>
          <p:nvPr>
            <p:ph idx="9"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46" name="Google Shape;546;p59"/>
          <p:cNvSpPr txBox="1"/>
          <p:nvPr>
            <p:ph idx="1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47" name="Google Shape;547;p59"/>
          <p:cNvSpPr txBox="1"/>
          <p:nvPr>
            <p:ph idx="1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548" name="Google Shape;548;p59"/>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grpSp>
        <p:nvGrpSpPr>
          <p:cNvPr id="549" name="Google Shape;549;p59"/>
          <p:cNvGrpSpPr/>
          <p:nvPr/>
        </p:nvGrpSpPr>
        <p:grpSpPr>
          <a:xfrm rot="-5400000">
            <a:off x="4794488" y="4206993"/>
            <a:ext cx="141588" cy="73485"/>
            <a:chOff x="498725" y="2069800"/>
            <a:chExt cx="205200" cy="106500"/>
          </a:xfrm>
        </p:grpSpPr>
        <p:cxnSp>
          <p:nvCxnSpPr>
            <p:cNvPr id="550" name="Google Shape;550;p59"/>
            <p:cNvCxnSpPr/>
            <p:nvPr/>
          </p:nvCxnSpPr>
          <p:spPr>
            <a:xfrm flipH="1" rot="-5400000">
              <a:off x="498725" y="2069800"/>
              <a:ext cx="103500" cy="103500"/>
            </a:xfrm>
            <a:prstGeom prst="straightConnector1">
              <a:avLst/>
            </a:prstGeom>
            <a:noFill/>
            <a:ln cap="flat" cmpd="sng" w="9525">
              <a:solidFill>
                <a:schemeClr val="lt2"/>
              </a:solidFill>
              <a:prstDash val="solid"/>
              <a:round/>
              <a:headEnd len="med" w="med" type="none"/>
              <a:tailEnd len="med" w="med" type="none"/>
            </a:ln>
          </p:spPr>
        </p:cxnSp>
        <p:cxnSp>
          <p:nvCxnSpPr>
            <p:cNvPr id="551" name="Google Shape;551;p59"/>
            <p:cNvCxnSpPr/>
            <p:nvPr/>
          </p:nvCxnSpPr>
          <p:spPr>
            <a:xfrm rot="5400000">
              <a:off x="596825" y="2069200"/>
              <a:ext cx="106500" cy="107700"/>
            </a:xfrm>
            <a:prstGeom prst="straightConnector1">
              <a:avLst/>
            </a:prstGeom>
            <a:noFill/>
            <a:ln cap="flat" cmpd="sng" w="9525">
              <a:solidFill>
                <a:schemeClr val="lt2"/>
              </a:solidFill>
              <a:prstDash val="solid"/>
              <a:round/>
              <a:headEnd len="med" w="med" type="none"/>
              <a:tailEnd len="med" w="med" type="none"/>
            </a:ln>
          </p:spPr>
        </p:cxnSp>
      </p:grpSp>
      <p:sp>
        <p:nvSpPr>
          <p:cNvPr id="552" name="Google Shape;552;p59"/>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53" name="Google Shape;553;p59"/>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cards">
  <p:cSld name="CUSTOM_1_1">
    <p:spTree>
      <p:nvGrpSpPr>
        <p:cNvPr id="554" name="Shape 554"/>
        <p:cNvGrpSpPr/>
        <p:nvPr/>
      </p:nvGrpSpPr>
      <p:grpSpPr>
        <a:xfrm>
          <a:off x="0" y="0"/>
          <a:ext cx="0" cy="0"/>
          <a:chOff x="0" y="0"/>
          <a:chExt cx="0" cy="0"/>
        </a:xfrm>
      </p:grpSpPr>
      <p:sp>
        <p:nvSpPr>
          <p:cNvPr id="555" name="Google Shape;555;p60"/>
          <p:cNvSpPr txBox="1"/>
          <p:nvPr>
            <p:ph type="title"/>
          </p:nvPr>
        </p:nvSpPr>
        <p:spPr>
          <a:xfrm>
            <a:off x="233850" y="228600"/>
            <a:ext cx="21900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Urbanist"/>
              <a:buNone/>
              <a:defRPr sz="1200">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p:txBody>
      </p:sp>
      <p:sp>
        <p:nvSpPr>
          <p:cNvPr id="556" name="Google Shape;556;p60"/>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57" name="Google Shape;557;p60"/>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58" name="Google Shape;558;p60"/>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559" name="Google Shape;559;p60"/>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560" name="Google Shape;560;p60"/>
          <p:cNvSpPr txBox="1"/>
          <p:nvPr>
            <p:ph idx="4" type="title"/>
          </p:nvPr>
        </p:nvSpPr>
        <p:spPr>
          <a:xfrm>
            <a:off x="3379125" y="49110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561" name="Google Shape;561;p60"/>
          <p:cNvSpPr txBox="1"/>
          <p:nvPr>
            <p:ph idx="5" type="subTitle"/>
          </p:nvPr>
        </p:nvSpPr>
        <p:spPr>
          <a:xfrm>
            <a:off x="3379125" y="691577"/>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562" name="Google Shape;562;p60"/>
          <p:cNvSpPr txBox="1"/>
          <p:nvPr>
            <p:ph idx="6" type="subTitle"/>
          </p:nvPr>
        </p:nvSpPr>
        <p:spPr>
          <a:xfrm>
            <a:off x="3379123" y="107207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563" name="Google Shape;563;p60"/>
          <p:cNvSpPr txBox="1"/>
          <p:nvPr>
            <p:ph idx="7" type="title"/>
          </p:nvPr>
        </p:nvSpPr>
        <p:spPr>
          <a:xfrm>
            <a:off x="6318039" y="49110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564" name="Google Shape;564;p60"/>
          <p:cNvSpPr txBox="1"/>
          <p:nvPr>
            <p:ph idx="8" type="subTitle"/>
          </p:nvPr>
        </p:nvSpPr>
        <p:spPr>
          <a:xfrm>
            <a:off x="6318039" y="691577"/>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565" name="Google Shape;565;p60"/>
          <p:cNvSpPr txBox="1"/>
          <p:nvPr>
            <p:ph idx="9" type="subTitle"/>
          </p:nvPr>
        </p:nvSpPr>
        <p:spPr>
          <a:xfrm>
            <a:off x="6318036" y="107207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566" name="Google Shape;566;p60"/>
          <p:cNvSpPr txBox="1"/>
          <p:nvPr>
            <p:ph idx="13" type="title"/>
          </p:nvPr>
        </p:nvSpPr>
        <p:spPr>
          <a:xfrm>
            <a:off x="6318039" y="265574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567" name="Google Shape;567;p60"/>
          <p:cNvSpPr txBox="1"/>
          <p:nvPr>
            <p:ph idx="14" type="subTitle"/>
          </p:nvPr>
        </p:nvSpPr>
        <p:spPr>
          <a:xfrm>
            <a:off x="6318039" y="2856216"/>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568" name="Google Shape;568;p60"/>
          <p:cNvSpPr txBox="1"/>
          <p:nvPr>
            <p:ph idx="15" type="subTitle"/>
          </p:nvPr>
        </p:nvSpPr>
        <p:spPr>
          <a:xfrm>
            <a:off x="6318036" y="323671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569" name="Google Shape;569;p60"/>
          <p:cNvSpPr txBox="1"/>
          <p:nvPr>
            <p:ph idx="16" type="title"/>
          </p:nvPr>
        </p:nvSpPr>
        <p:spPr>
          <a:xfrm>
            <a:off x="3379125" y="2655740"/>
            <a:ext cx="14613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1800"/>
              <a:buFont typeface="Urbanist"/>
              <a:buNone/>
              <a:defRPr sz="1800">
                <a:solidFill>
                  <a:schemeClr val="accent3"/>
                </a:solidFill>
                <a:latin typeface="Urbanist"/>
                <a:ea typeface="Urbanist"/>
                <a:cs typeface="Urbanist"/>
                <a:sym typeface="Urbanist"/>
              </a:defRPr>
            </a:lvl1pPr>
            <a:lvl2pPr lvl="1">
              <a:spcBef>
                <a:spcPts val="0"/>
              </a:spcBef>
              <a:spcAft>
                <a:spcPts val="0"/>
              </a:spcAft>
              <a:buClr>
                <a:schemeClr val="accent3"/>
              </a:buClr>
              <a:buSzPts val="1800"/>
              <a:buFont typeface="Urbanist"/>
              <a:buNone/>
              <a:defRPr sz="1800">
                <a:solidFill>
                  <a:schemeClr val="accent3"/>
                </a:solidFill>
              </a:defRPr>
            </a:lvl2pPr>
            <a:lvl3pPr lvl="2">
              <a:spcBef>
                <a:spcPts val="0"/>
              </a:spcBef>
              <a:spcAft>
                <a:spcPts val="0"/>
              </a:spcAft>
              <a:buClr>
                <a:schemeClr val="accent3"/>
              </a:buClr>
              <a:buSzPts val="1800"/>
              <a:buFont typeface="Urbanist"/>
              <a:buNone/>
              <a:defRPr sz="1800">
                <a:solidFill>
                  <a:schemeClr val="accent3"/>
                </a:solidFill>
              </a:defRPr>
            </a:lvl3pPr>
            <a:lvl4pPr lvl="3">
              <a:spcBef>
                <a:spcPts val="0"/>
              </a:spcBef>
              <a:spcAft>
                <a:spcPts val="0"/>
              </a:spcAft>
              <a:buClr>
                <a:schemeClr val="accent3"/>
              </a:buClr>
              <a:buSzPts val="1800"/>
              <a:buFont typeface="Urbanist"/>
              <a:buNone/>
              <a:defRPr sz="1800">
                <a:solidFill>
                  <a:schemeClr val="accent3"/>
                </a:solidFill>
              </a:defRPr>
            </a:lvl4pPr>
            <a:lvl5pPr lvl="4">
              <a:spcBef>
                <a:spcPts val="0"/>
              </a:spcBef>
              <a:spcAft>
                <a:spcPts val="0"/>
              </a:spcAft>
              <a:buClr>
                <a:schemeClr val="accent3"/>
              </a:buClr>
              <a:buSzPts val="1800"/>
              <a:buFont typeface="Urbanist"/>
              <a:buNone/>
              <a:defRPr sz="1800">
                <a:solidFill>
                  <a:schemeClr val="accent3"/>
                </a:solidFill>
              </a:defRPr>
            </a:lvl5pPr>
            <a:lvl6pPr lvl="5">
              <a:spcBef>
                <a:spcPts val="0"/>
              </a:spcBef>
              <a:spcAft>
                <a:spcPts val="0"/>
              </a:spcAft>
              <a:buClr>
                <a:schemeClr val="accent3"/>
              </a:buClr>
              <a:buSzPts val="1800"/>
              <a:buFont typeface="Urbanist"/>
              <a:buNone/>
              <a:defRPr sz="1800">
                <a:solidFill>
                  <a:schemeClr val="accent3"/>
                </a:solidFill>
              </a:defRPr>
            </a:lvl6pPr>
            <a:lvl7pPr lvl="6">
              <a:spcBef>
                <a:spcPts val="0"/>
              </a:spcBef>
              <a:spcAft>
                <a:spcPts val="0"/>
              </a:spcAft>
              <a:buClr>
                <a:schemeClr val="accent3"/>
              </a:buClr>
              <a:buSzPts val="1800"/>
              <a:buFont typeface="Urbanist"/>
              <a:buNone/>
              <a:defRPr sz="1800">
                <a:solidFill>
                  <a:schemeClr val="accent3"/>
                </a:solidFill>
              </a:defRPr>
            </a:lvl7pPr>
            <a:lvl8pPr lvl="7">
              <a:spcBef>
                <a:spcPts val="0"/>
              </a:spcBef>
              <a:spcAft>
                <a:spcPts val="0"/>
              </a:spcAft>
              <a:buClr>
                <a:schemeClr val="accent3"/>
              </a:buClr>
              <a:buSzPts val="1800"/>
              <a:buFont typeface="Urbanist"/>
              <a:buNone/>
              <a:defRPr sz="1800">
                <a:solidFill>
                  <a:schemeClr val="accent3"/>
                </a:solidFill>
              </a:defRPr>
            </a:lvl8pPr>
            <a:lvl9pPr lvl="8">
              <a:spcBef>
                <a:spcPts val="0"/>
              </a:spcBef>
              <a:spcAft>
                <a:spcPts val="0"/>
              </a:spcAft>
              <a:buClr>
                <a:schemeClr val="accent3"/>
              </a:buClr>
              <a:buSzPts val="1800"/>
              <a:buFont typeface="Urbanist"/>
              <a:buNone/>
              <a:defRPr sz="1800">
                <a:solidFill>
                  <a:schemeClr val="accent3"/>
                </a:solidFill>
              </a:defRPr>
            </a:lvl9pPr>
          </a:lstStyle>
          <a:p/>
        </p:txBody>
      </p:sp>
      <p:sp>
        <p:nvSpPr>
          <p:cNvPr id="570" name="Google Shape;570;p60"/>
          <p:cNvSpPr txBox="1"/>
          <p:nvPr>
            <p:ph idx="17" type="subTitle"/>
          </p:nvPr>
        </p:nvSpPr>
        <p:spPr>
          <a:xfrm>
            <a:off x="3379125" y="2856216"/>
            <a:ext cx="15495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2pPr>
            <a:lvl3pPr lvl="2">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3pPr>
            <a:lvl4pPr lvl="3">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4pPr>
            <a:lvl5pPr lvl="4">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5pPr>
            <a:lvl6pPr lvl="5">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6pPr>
            <a:lvl7pPr lvl="6">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7pPr>
            <a:lvl8pPr lvl="7">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8pPr>
            <a:lvl9pPr lvl="8">
              <a:spcBef>
                <a:spcPts val="0"/>
              </a:spcBef>
              <a:spcAft>
                <a:spcPts val="0"/>
              </a:spcAft>
              <a:buClr>
                <a:schemeClr val="dk2"/>
              </a:buClr>
              <a:buSzPts val="1200"/>
              <a:buFont typeface="Urbanist"/>
              <a:buNone/>
              <a:defRPr sz="1200">
                <a:solidFill>
                  <a:schemeClr val="dk2"/>
                </a:solidFill>
                <a:latin typeface="Urbanist"/>
                <a:ea typeface="Urbanist"/>
                <a:cs typeface="Urbanist"/>
                <a:sym typeface="Urbanist"/>
              </a:defRPr>
            </a:lvl9pPr>
          </a:lstStyle>
          <a:p/>
        </p:txBody>
      </p:sp>
      <p:sp>
        <p:nvSpPr>
          <p:cNvPr id="571" name="Google Shape;571;p60"/>
          <p:cNvSpPr txBox="1"/>
          <p:nvPr>
            <p:ph idx="18" type="subTitle"/>
          </p:nvPr>
        </p:nvSpPr>
        <p:spPr>
          <a:xfrm>
            <a:off x="3379123" y="3236717"/>
            <a:ext cx="2444700" cy="8181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0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2pPr>
            <a:lvl3pPr lvl="2">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3pPr>
            <a:lvl4pPr lvl="3">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4pPr>
            <a:lvl5pPr lvl="4">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5pPr>
            <a:lvl6pPr lvl="5">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6pPr>
            <a:lvl7pPr lvl="6">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7pPr>
            <a:lvl8pPr lvl="7">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8pPr>
            <a:lvl9pPr lvl="8">
              <a:spcBef>
                <a:spcPts val="0"/>
              </a:spcBef>
              <a:spcAft>
                <a:spcPts val="0"/>
              </a:spcAft>
              <a:buClr>
                <a:schemeClr val="dk2"/>
              </a:buClr>
              <a:buSzPts val="1000"/>
              <a:buFont typeface="Urbanist"/>
              <a:buNone/>
              <a:defRPr sz="1000">
                <a:solidFill>
                  <a:schemeClr val="dk2"/>
                </a:solidFill>
                <a:latin typeface="Urbanist"/>
                <a:ea typeface="Urbanist"/>
                <a:cs typeface="Urbanist"/>
                <a:sym typeface="Urbanist"/>
              </a:defRPr>
            </a:lvl9pPr>
          </a:lstStyle>
          <a:p/>
        </p:txBody>
      </p:sp>
      <p:sp>
        <p:nvSpPr>
          <p:cNvPr id="572" name="Google Shape;572;p60"/>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73" name="Google Shape;573;p60"/>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_1_1_1_1_1_1_1_1_1_1_1_1_1_1_1_1_1">
    <p:spTree>
      <p:nvGrpSpPr>
        <p:cNvPr id="574" name="Shape 574"/>
        <p:cNvGrpSpPr/>
        <p:nvPr/>
      </p:nvGrpSpPr>
      <p:grpSpPr>
        <a:xfrm>
          <a:off x="0" y="0"/>
          <a:ext cx="0" cy="0"/>
          <a:chOff x="0" y="0"/>
          <a:chExt cx="0" cy="0"/>
        </a:xfrm>
      </p:grpSpPr>
      <p:pic>
        <p:nvPicPr>
          <p:cNvPr id="575" name="Google Shape;575;p61"/>
          <p:cNvPicPr preferRelativeResize="0"/>
          <p:nvPr/>
        </p:nvPicPr>
        <p:blipFill rotWithShape="1">
          <a:blip r:embed="rId2">
            <a:alphaModFix/>
          </a:blip>
          <a:srcRect b="14588" l="0" r="15469" t="0"/>
          <a:stretch/>
        </p:blipFill>
        <p:spPr>
          <a:xfrm flipH="1">
            <a:off x="4571999" y="2061075"/>
            <a:ext cx="4572001" cy="3082424"/>
          </a:xfrm>
          <a:prstGeom prst="rect">
            <a:avLst/>
          </a:prstGeom>
          <a:noFill/>
          <a:ln>
            <a:noFill/>
          </a:ln>
        </p:spPr>
      </p:pic>
      <p:cxnSp>
        <p:nvCxnSpPr>
          <p:cNvPr id="576" name="Google Shape;576;p61"/>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577" name="Google Shape;577;p61"/>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78" name="Google Shape;578;p61"/>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79" name="Google Shape;579;p61"/>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580" name="Google Shape;580;p61"/>
          <p:cNvSpPr txBox="1"/>
          <p:nvPr>
            <p:ph idx="4"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581" name="Google Shape;581;p61"/>
          <p:cNvSpPr txBox="1"/>
          <p:nvPr>
            <p:ph type="title"/>
          </p:nvPr>
        </p:nvSpPr>
        <p:spPr>
          <a:xfrm>
            <a:off x="355225" y="1775475"/>
            <a:ext cx="1862100" cy="293100"/>
          </a:xfrm>
          <a:prstGeom prst="rect">
            <a:avLst/>
          </a:prstGeom>
        </p:spPr>
        <p:txBody>
          <a:bodyPr anchorCtr="0" anchor="b" bIns="91425" lIns="0" spcFirstLastPara="1" rIns="91425" wrap="square" tIns="0">
            <a:noAutofit/>
          </a:bodyPr>
          <a:lstStyle>
            <a:lvl1pPr lvl="0">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582" name="Google Shape;582;p61"/>
          <p:cNvSpPr txBox="1"/>
          <p:nvPr>
            <p:ph idx="5" type="subTitle"/>
          </p:nvPr>
        </p:nvSpPr>
        <p:spPr>
          <a:xfrm>
            <a:off x="355225"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583" name="Google Shape;583;p61"/>
          <p:cNvSpPr txBox="1"/>
          <p:nvPr>
            <p:ph idx="6" type="body"/>
          </p:nvPr>
        </p:nvSpPr>
        <p:spPr>
          <a:xfrm>
            <a:off x="355225" y="2465025"/>
            <a:ext cx="18267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584" name="Google Shape;584;p61"/>
          <p:cNvSpPr txBox="1"/>
          <p:nvPr>
            <p:ph idx="7" type="title"/>
          </p:nvPr>
        </p:nvSpPr>
        <p:spPr>
          <a:xfrm>
            <a:off x="2543875" y="1775475"/>
            <a:ext cx="1862100" cy="293100"/>
          </a:xfrm>
          <a:prstGeom prst="rect">
            <a:avLst/>
          </a:prstGeom>
        </p:spPr>
        <p:txBody>
          <a:bodyPr anchorCtr="0" anchor="b" bIns="91425" lIns="0" spcFirstLastPara="1" rIns="91425" wrap="square" tIns="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585" name="Google Shape;585;p61"/>
          <p:cNvSpPr txBox="1"/>
          <p:nvPr>
            <p:ph idx="8" type="subTitle"/>
          </p:nvPr>
        </p:nvSpPr>
        <p:spPr>
          <a:xfrm>
            <a:off x="2543875"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586" name="Google Shape;586;p61"/>
          <p:cNvSpPr txBox="1"/>
          <p:nvPr>
            <p:ph idx="9" type="body"/>
          </p:nvPr>
        </p:nvSpPr>
        <p:spPr>
          <a:xfrm>
            <a:off x="2543875" y="2465025"/>
            <a:ext cx="18267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587" name="Google Shape;587;p61"/>
          <p:cNvSpPr txBox="1"/>
          <p:nvPr>
            <p:ph idx="13" type="title"/>
          </p:nvPr>
        </p:nvSpPr>
        <p:spPr>
          <a:xfrm>
            <a:off x="4745500" y="1775475"/>
            <a:ext cx="1862100" cy="293100"/>
          </a:xfrm>
          <a:prstGeom prst="rect">
            <a:avLst/>
          </a:prstGeom>
        </p:spPr>
        <p:txBody>
          <a:bodyPr anchorCtr="0" anchor="b" bIns="91425" lIns="0" spcFirstLastPara="1" rIns="91425" wrap="square" tIns="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588" name="Google Shape;588;p61"/>
          <p:cNvSpPr txBox="1"/>
          <p:nvPr>
            <p:ph idx="14" type="subTitle"/>
          </p:nvPr>
        </p:nvSpPr>
        <p:spPr>
          <a:xfrm>
            <a:off x="4745500"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589" name="Google Shape;589;p61"/>
          <p:cNvSpPr txBox="1"/>
          <p:nvPr>
            <p:ph idx="15" type="body"/>
          </p:nvPr>
        </p:nvSpPr>
        <p:spPr>
          <a:xfrm>
            <a:off x="4745400" y="2465025"/>
            <a:ext cx="18267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590" name="Google Shape;590;p61"/>
          <p:cNvSpPr txBox="1"/>
          <p:nvPr>
            <p:ph idx="16" type="title"/>
          </p:nvPr>
        </p:nvSpPr>
        <p:spPr>
          <a:xfrm>
            <a:off x="6942300" y="1775475"/>
            <a:ext cx="1862100" cy="293100"/>
          </a:xfrm>
          <a:prstGeom prst="rect">
            <a:avLst/>
          </a:prstGeom>
        </p:spPr>
        <p:txBody>
          <a:bodyPr anchorCtr="0" anchor="b" bIns="91425" lIns="0" spcFirstLastPara="1" rIns="91425" wrap="square" tIns="0">
            <a:noAutofit/>
          </a:bodyPr>
          <a:lstStyle>
            <a:lvl1pPr lvl="0">
              <a:lnSpc>
                <a:spcPct val="90000"/>
              </a:lnSpc>
              <a:spcBef>
                <a:spcPts val="0"/>
              </a:spcBef>
              <a:spcAft>
                <a:spcPts val="0"/>
              </a:spcAft>
              <a:buClr>
                <a:schemeClr val="accent3"/>
              </a:buClr>
              <a:buSzPts val="3000"/>
              <a:buFont typeface="Urbanist"/>
              <a:buNone/>
              <a:defRPr sz="1800">
                <a:solidFill>
                  <a:schemeClr val="accent3"/>
                </a:solidFill>
              </a:defRPr>
            </a:lvl1pPr>
            <a:lvl2pPr lvl="1">
              <a:spcBef>
                <a:spcPts val="0"/>
              </a:spcBef>
              <a:spcAft>
                <a:spcPts val="0"/>
              </a:spcAft>
              <a:buClr>
                <a:schemeClr val="accent3"/>
              </a:buClr>
              <a:buSzPts val="3000"/>
              <a:buFont typeface="Urbanist"/>
              <a:buNone/>
              <a:defRPr>
                <a:solidFill>
                  <a:schemeClr val="accent3"/>
                </a:solidFill>
              </a:defRPr>
            </a:lvl2pPr>
            <a:lvl3pPr lvl="2">
              <a:spcBef>
                <a:spcPts val="0"/>
              </a:spcBef>
              <a:spcAft>
                <a:spcPts val="0"/>
              </a:spcAft>
              <a:buClr>
                <a:schemeClr val="accent3"/>
              </a:buClr>
              <a:buSzPts val="3000"/>
              <a:buFont typeface="Urbanist"/>
              <a:buNone/>
              <a:defRPr>
                <a:solidFill>
                  <a:schemeClr val="accent3"/>
                </a:solidFill>
              </a:defRPr>
            </a:lvl3pPr>
            <a:lvl4pPr lvl="3">
              <a:spcBef>
                <a:spcPts val="0"/>
              </a:spcBef>
              <a:spcAft>
                <a:spcPts val="0"/>
              </a:spcAft>
              <a:buClr>
                <a:schemeClr val="accent3"/>
              </a:buClr>
              <a:buSzPts val="3000"/>
              <a:buFont typeface="Urbanist"/>
              <a:buNone/>
              <a:defRPr>
                <a:solidFill>
                  <a:schemeClr val="accent3"/>
                </a:solidFill>
              </a:defRPr>
            </a:lvl4pPr>
            <a:lvl5pPr lvl="4">
              <a:spcBef>
                <a:spcPts val="0"/>
              </a:spcBef>
              <a:spcAft>
                <a:spcPts val="0"/>
              </a:spcAft>
              <a:buClr>
                <a:schemeClr val="accent3"/>
              </a:buClr>
              <a:buSzPts val="3000"/>
              <a:buFont typeface="Urbanist"/>
              <a:buNone/>
              <a:defRPr>
                <a:solidFill>
                  <a:schemeClr val="accent3"/>
                </a:solidFill>
              </a:defRPr>
            </a:lvl5pPr>
            <a:lvl6pPr lvl="5">
              <a:spcBef>
                <a:spcPts val="0"/>
              </a:spcBef>
              <a:spcAft>
                <a:spcPts val="0"/>
              </a:spcAft>
              <a:buClr>
                <a:schemeClr val="accent3"/>
              </a:buClr>
              <a:buSzPts val="3000"/>
              <a:buFont typeface="Urbanist"/>
              <a:buNone/>
              <a:defRPr>
                <a:solidFill>
                  <a:schemeClr val="accent3"/>
                </a:solidFill>
              </a:defRPr>
            </a:lvl6pPr>
            <a:lvl7pPr lvl="6">
              <a:spcBef>
                <a:spcPts val="0"/>
              </a:spcBef>
              <a:spcAft>
                <a:spcPts val="0"/>
              </a:spcAft>
              <a:buClr>
                <a:schemeClr val="accent3"/>
              </a:buClr>
              <a:buSzPts val="3000"/>
              <a:buFont typeface="Urbanist"/>
              <a:buNone/>
              <a:defRPr>
                <a:solidFill>
                  <a:schemeClr val="accent3"/>
                </a:solidFill>
              </a:defRPr>
            </a:lvl7pPr>
            <a:lvl8pPr lvl="7">
              <a:spcBef>
                <a:spcPts val="0"/>
              </a:spcBef>
              <a:spcAft>
                <a:spcPts val="0"/>
              </a:spcAft>
              <a:buClr>
                <a:schemeClr val="accent3"/>
              </a:buClr>
              <a:buSzPts val="3000"/>
              <a:buFont typeface="Urbanist"/>
              <a:buNone/>
              <a:defRPr>
                <a:solidFill>
                  <a:schemeClr val="accent3"/>
                </a:solidFill>
              </a:defRPr>
            </a:lvl8pPr>
            <a:lvl9pPr lvl="8">
              <a:spcBef>
                <a:spcPts val="0"/>
              </a:spcBef>
              <a:spcAft>
                <a:spcPts val="0"/>
              </a:spcAft>
              <a:buClr>
                <a:schemeClr val="accent3"/>
              </a:buClr>
              <a:buSzPts val="3000"/>
              <a:buFont typeface="Urbanist"/>
              <a:buNone/>
              <a:defRPr>
                <a:solidFill>
                  <a:schemeClr val="accent3"/>
                </a:solidFill>
              </a:defRPr>
            </a:lvl9pPr>
          </a:lstStyle>
          <a:p/>
        </p:txBody>
      </p:sp>
      <p:sp>
        <p:nvSpPr>
          <p:cNvPr id="591" name="Google Shape;591;p61"/>
          <p:cNvSpPr txBox="1"/>
          <p:nvPr>
            <p:ph idx="17" type="subTitle"/>
          </p:nvPr>
        </p:nvSpPr>
        <p:spPr>
          <a:xfrm>
            <a:off x="6942300" y="2161825"/>
            <a:ext cx="1974600" cy="204600"/>
          </a:xfrm>
          <a:prstGeom prst="rect">
            <a:avLst/>
          </a:prstGeom>
        </p:spPr>
        <p:txBody>
          <a:bodyPr anchorCtr="0" anchor="t" bIns="91425" lIns="0" spcFirstLastPara="1" rIns="91425" wrap="square" tIns="0">
            <a:noAutofit/>
          </a:bodyPr>
          <a:lstStyle>
            <a:lvl1pPr lvl="0">
              <a:lnSpc>
                <a:spcPct val="85000"/>
              </a:lnSpc>
              <a:spcBef>
                <a:spcPts val="0"/>
              </a:spcBef>
              <a:spcAft>
                <a:spcPts val="0"/>
              </a:spcAft>
              <a:buNone/>
              <a:defRPr sz="13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2pPr>
            <a:lvl3pPr lvl="2">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3pPr>
            <a:lvl4pPr lvl="3">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4pPr>
            <a:lvl5pPr lvl="4">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5pPr>
            <a:lvl6pPr lvl="5">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6pPr>
            <a:lvl7pPr lvl="6">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7pPr>
            <a:lvl8pPr lvl="7">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8pPr>
            <a:lvl9pPr lvl="8">
              <a:spcBef>
                <a:spcPts val="0"/>
              </a:spcBef>
              <a:spcAft>
                <a:spcPts val="0"/>
              </a:spcAft>
              <a:buClr>
                <a:schemeClr val="dk2"/>
              </a:buClr>
              <a:buSzPts val="1400"/>
              <a:buFont typeface="Urbanist"/>
              <a:buNone/>
              <a:defRPr>
                <a:solidFill>
                  <a:schemeClr val="dk2"/>
                </a:solidFill>
                <a:latin typeface="Urbanist"/>
                <a:ea typeface="Urbanist"/>
                <a:cs typeface="Urbanist"/>
                <a:sym typeface="Urbanist"/>
              </a:defRPr>
            </a:lvl9pPr>
          </a:lstStyle>
          <a:p/>
        </p:txBody>
      </p:sp>
      <p:sp>
        <p:nvSpPr>
          <p:cNvPr id="592" name="Google Shape;592;p61"/>
          <p:cNvSpPr txBox="1"/>
          <p:nvPr>
            <p:ph idx="18" type="body"/>
          </p:nvPr>
        </p:nvSpPr>
        <p:spPr>
          <a:xfrm>
            <a:off x="6942300" y="2465025"/>
            <a:ext cx="1791600" cy="477900"/>
          </a:xfrm>
          <a:prstGeom prst="rect">
            <a:avLst/>
          </a:prstGeom>
        </p:spPr>
        <p:txBody>
          <a:bodyPr anchorCtr="0" anchor="t" bIns="91425" lIns="0" spcFirstLastPara="1" rIns="91425" wrap="square" tIns="0">
            <a:noAutofit/>
          </a:bodyPr>
          <a:lstStyle>
            <a:lvl1pPr indent="-279400" lvl="0" marL="457200">
              <a:spcBef>
                <a:spcPts val="0"/>
              </a:spcBef>
              <a:spcAft>
                <a:spcPts val="0"/>
              </a:spcAft>
              <a:buClr>
                <a:schemeClr val="dk2"/>
              </a:buClr>
              <a:buSzPts val="800"/>
              <a:buFont typeface="Urbanist"/>
              <a:buChar char="●"/>
              <a:defRPr sz="800">
                <a:solidFill>
                  <a:schemeClr val="dk2"/>
                </a:solidFill>
              </a:defRPr>
            </a:lvl1pPr>
            <a:lvl2pPr indent="-279400" lvl="1" marL="914400">
              <a:spcBef>
                <a:spcPts val="0"/>
              </a:spcBef>
              <a:spcAft>
                <a:spcPts val="0"/>
              </a:spcAft>
              <a:buClr>
                <a:schemeClr val="dk2"/>
              </a:buClr>
              <a:buSzPts val="800"/>
              <a:buFont typeface="Urbanist"/>
              <a:buChar char="○"/>
              <a:defRPr sz="800">
                <a:solidFill>
                  <a:schemeClr val="dk2"/>
                </a:solidFill>
              </a:defRPr>
            </a:lvl2pPr>
            <a:lvl3pPr indent="-279400" lvl="2" marL="1371600">
              <a:spcBef>
                <a:spcPts val="0"/>
              </a:spcBef>
              <a:spcAft>
                <a:spcPts val="0"/>
              </a:spcAft>
              <a:buClr>
                <a:schemeClr val="dk2"/>
              </a:buClr>
              <a:buSzPts val="800"/>
              <a:buFont typeface="Urbanist"/>
              <a:buChar char="■"/>
              <a:defRPr sz="800">
                <a:solidFill>
                  <a:schemeClr val="dk2"/>
                </a:solidFill>
              </a:defRPr>
            </a:lvl3pPr>
            <a:lvl4pPr indent="-279400" lvl="3" marL="1828800">
              <a:spcBef>
                <a:spcPts val="0"/>
              </a:spcBef>
              <a:spcAft>
                <a:spcPts val="0"/>
              </a:spcAft>
              <a:buClr>
                <a:schemeClr val="dk2"/>
              </a:buClr>
              <a:buSzPts val="800"/>
              <a:buFont typeface="Urbanist"/>
              <a:buChar char="●"/>
              <a:defRPr sz="800">
                <a:solidFill>
                  <a:schemeClr val="dk2"/>
                </a:solidFill>
              </a:defRPr>
            </a:lvl4pPr>
            <a:lvl5pPr indent="-279400" lvl="4" marL="2286000">
              <a:spcBef>
                <a:spcPts val="0"/>
              </a:spcBef>
              <a:spcAft>
                <a:spcPts val="0"/>
              </a:spcAft>
              <a:buClr>
                <a:schemeClr val="dk2"/>
              </a:buClr>
              <a:buSzPts val="800"/>
              <a:buFont typeface="Urbanist"/>
              <a:buChar char="○"/>
              <a:defRPr sz="800">
                <a:solidFill>
                  <a:schemeClr val="dk2"/>
                </a:solidFill>
              </a:defRPr>
            </a:lvl5pPr>
            <a:lvl6pPr indent="-279400" lvl="5" marL="2743200">
              <a:spcBef>
                <a:spcPts val="0"/>
              </a:spcBef>
              <a:spcAft>
                <a:spcPts val="0"/>
              </a:spcAft>
              <a:buClr>
                <a:schemeClr val="dk2"/>
              </a:buClr>
              <a:buSzPts val="800"/>
              <a:buFont typeface="Urbanist"/>
              <a:buChar char="■"/>
              <a:defRPr sz="800">
                <a:solidFill>
                  <a:schemeClr val="dk2"/>
                </a:solidFill>
              </a:defRPr>
            </a:lvl6pPr>
            <a:lvl7pPr indent="-279400" lvl="6" marL="3200400">
              <a:spcBef>
                <a:spcPts val="0"/>
              </a:spcBef>
              <a:spcAft>
                <a:spcPts val="0"/>
              </a:spcAft>
              <a:buClr>
                <a:schemeClr val="dk2"/>
              </a:buClr>
              <a:buSzPts val="800"/>
              <a:buFont typeface="Urbanist"/>
              <a:buChar char="●"/>
              <a:defRPr sz="800">
                <a:solidFill>
                  <a:schemeClr val="dk2"/>
                </a:solidFill>
              </a:defRPr>
            </a:lvl7pPr>
            <a:lvl8pPr indent="-279400" lvl="7" marL="3657600">
              <a:spcBef>
                <a:spcPts val="0"/>
              </a:spcBef>
              <a:spcAft>
                <a:spcPts val="0"/>
              </a:spcAft>
              <a:buClr>
                <a:schemeClr val="dk2"/>
              </a:buClr>
              <a:buSzPts val="800"/>
              <a:buFont typeface="Urbanist"/>
              <a:buChar char="○"/>
              <a:defRPr sz="800">
                <a:solidFill>
                  <a:schemeClr val="dk2"/>
                </a:solidFill>
              </a:defRPr>
            </a:lvl8pPr>
            <a:lvl9pPr indent="-279400" lvl="8" marL="4114800">
              <a:spcBef>
                <a:spcPts val="0"/>
              </a:spcBef>
              <a:spcAft>
                <a:spcPts val="0"/>
              </a:spcAft>
              <a:buClr>
                <a:schemeClr val="dk2"/>
              </a:buClr>
              <a:buSzPts val="800"/>
              <a:buFont typeface="Urbanist"/>
              <a:buChar char="■"/>
              <a:defRPr sz="800">
                <a:solidFill>
                  <a:schemeClr val="dk2"/>
                </a:solidFill>
              </a:defRPr>
            </a:lvl9pPr>
          </a:lstStyle>
          <a:p/>
        </p:txBody>
      </p:sp>
      <p:sp>
        <p:nvSpPr>
          <p:cNvPr id="593" name="Google Shape;593;p61"/>
          <p:cNvSpPr txBox="1"/>
          <p:nvPr>
            <p:ph idx="19" type="title"/>
          </p:nvPr>
        </p:nvSpPr>
        <p:spPr>
          <a:xfrm>
            <a:off x="228600" y="613525"/>
            <a:ext cx="3904500" cy="8649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594" name="Google Shape;594;p61"/>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595" name="Google Shape;595;p61"/>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extLst>
    <p:ext uri="{DCECCB84-F9BA-43D5-87BE-67443E8EF086}">
      <p15:sldGuideLst>
        <p15:guide id="1" orient="horz" pos="2805">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3">
  <p:cSld name="BLANK_3_1">
    <p:bg>
      <p:bgPr>
        <a:solidFill>
          <a:schemeClr val="accent3"/>
        </a:solidFill>
      </p:bgPr>
    </p:bg>
    <p:spTree>
      <p:nvGrpSpPr>
        <p:cNvPr id="43" name="Shape 43"/>
        <p:cNvGrpSpPr/>
        <p:nvPr/>
      </p:nvGrpSpPr>
      <p:grpSpPr>
        <a:xfrm>
          <a:off x="0" y="0"/>
          <a:ext cx="0" cy="0"/>
          <a:chOff x="0" y="0"/>
          <a:chExt cx="0" cy="0"/>
        </a:xfrm>
      </p:grpSpPr>
      <p:sp>
        <p:nvSpPr>
          <p:cNvPr id="44" name="Google Shape;44;p7"/>
          <p:cNvSpPr/>
          <p:nvPr/>
        </p:nvSpPr>
        <p:spPr>
          <a:xfrm>
            <a:off x="3186050" y="288625"/>
            <a:ext cx="5670900" cy="292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45" name="Google Shape;45;p7"/>
          <p:cNvSpPr/>
          <p:nvPr/>
        </p:nvSpPr>
        <p:spPr>
          <a:xfrm>
            <a:off x="3499026" y="558338"/>
            <a:ext cx="5044948" cy="2389773"/>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46" name="Google Shape;46;p7"/>
          <p:cNvSpPr txBox="1"/>
          <p:nvPr>
            <p:ph type="title"/>
          </p:nvPr>
        </p:nvSpPr>
        <p:spPr>
          <a:xfrm>
            <a:off x="283850" y="474875"/>
            <a:ext cx="2773200" cy="1585200"/>
          </a:xfrm>
          <a:prstGeom prst="rect">
            <a:avLst/>
          </a:prstGeom>
        </p:spPr>
        <p:txBody>
          <a:bodyPr anchorCtr="0" anchor="t" bIns="0" lIns="0" spcFirstLastPara="1" rIns="0" wrap="square" tIns="91425">
            <a:normAutofit/>
          </a:bodyPr>
          <a:lstStyle>
            <a:lvl1pPr lvl="0">
              <a:lnSpc>
                <a:spcPct val="70000"/>
              </a:lnSpc>
              <a:spcBef>
                <a:spcPts val="0"/>
              </a:spcBef>
              <a:spcAft>
                <a:spcPts val="0"/>
              </a:spcAft>
              <a:buNone/>
              <a:defRPr sz="6000">
                <a:solidFill>
                  <a:schemeClr val="dk1"/>
                </a:solidFill>
              </a:defRPr>
            </a:lvl1pPr>
            <a:lvl2pPr lvl="1">
              <a:lnSpc>
                <a:spcPct val="70000"/>
              </a:lnSpc>
              <a:spcBef>
                <a:spcPts val="0"/>
              </a:spcBef>
              <a:spcAft>
                <a:spcPts val="0"/>
              </a:spcAft>
              <a:buNone/>
              <a:defRPr sz="6000">
                <a:solidFill>
                  <a:schemeClr val="dk1"/>
                </a:solidFill>
              </a:defRPr>
            </a:lvl2pPr>
            <a:lvl3pPr lvl="2">
              <a:lnSpc>
                <a:spcPct val="70000"/>
              </a:lnSpc>
              <a:spcBef>
                <a:spcPts val="0"/>
              </a:spcBef>
              <a:spcAft>
                <a:spcPts val="0"/>
              </a:spcAft>
              <a:buNone/>
              <a:defRPr sz="6000">
                <a:solidFill>
                  <a:schemeClr val="dk1"/>
                </a:solidFill>
              </a:defRPr>
            </a:lvl3pPr>
            <a:lvl4pPr lvl="3">
              <a:lnSpc>
                <a:spcPct val="70000"/>
              </a:lnSpc>
              <a:spcBef>
                <a:spcPts val="0"/>
              </a:spcBef>
              <a:spcAft>
                <a:spcPts val="0"/>
              </a:spcAft>
              <a:buNone/>
              <a:defRPr sz="6000">
                <a:solidFill>
                  <a:schemeClr val="dk1"/>
                </a:solidFill>
              </a:defRPr>
            </a:lvl4pPr>
            <a:lvl5pPr lvl="4">
              <a:lnSpc>
                <a:spcPct val="70000"/>
              </a:lnSpc>
              <a:spcBef>
                <a:spcPts val="0"/>
              </a:spcBef>
              <a:spcAft>
                <a:spcPts val="0"/>
              </a:spcAft>
              <a:buNone/>
              <a:defRPr sz="6000">
                <a:solidFill>
                  <a:schemeClr val="dk1"/>
                </a:solidFill>
              </a:defRPr>
            </a:lvl5pPr>
            <a:lvl6pPr lvl="5">
              <a:lnSpc>
                <a:spcPct val="70000"/>
              </a:lnSpc>
              <a:spcBef>
                <a:spcPts val="0"/>
              </a:spcBef>
              <a:spcAft>
                <a:spcPts val="0"/>
              </a:spcAft>
              <a:buNone/>
              <a:defRPr sz="6000">
                <a:solidFill>
                  <a:schemeClr val="dk1"/>
                </a:solidFill>
              </a:defRPr>
            </a:lvl6pPr>
            <a:lvl7pPr lvl="6">
              <a:lnSpc>
                <a:spcPct val="70000"/>
              </a:lnSpc>
              <a:spcBef>
                <a:spcPts val="0"/>
              </a:spcBef>
              <a:spcAft>
                <a:spcPts val="0"/>
              </a:spcAft>
              <a:buNone/>
              <a:defRPr sz="6000">
                <a:solidFill>
                  <a:schemeClr val="dk1"/>
                </a:solidFill>
              </a:defRPr>
            </a:lvl7pPr>
            <a:lvl8pPr lvl="7">
              <a:lnSpc>
                <a:spcPct val="70000"/>
              </a:lnSpc>
              <a:spcBef>
                <a:spcPts val="0"/>
              </a:spcBef>
              <a:spcAft>
                <a:spcPts val="0"/>
              </a:spcAft>
              <a:buNone/>
              <a:defRPr sz="6000">
                <a:solidFill>
                  <a:schemeClr val="dk1"/>
                </a:solidFill>
              </a:defRPr>
            </a:lvl8pPr>
            <a:lvl9pPr lvl="8">
              <a:lnSpc>
                <a:spcPct val="70000"/>
              </a:lnSpc>
              <a:spcBef>
                <a:spcPts val="0"/>
              </a:spcBef>
              <a:spcAft>
                <a:spcPts val="0"/>
              </a:spcAft>
              <a:buNone/>
              <a:defRPr sz="6000">
                <a:solidFill>
                  <a:schemeClr val="dk1"/>
                </a:solidFill>
              </a:defRPr>
            </a:lvl9pPr>
          </a:lstStyle>
          <a:p/>
        </p:txBody>
      </p:sp>
      <p:sp>
        <p:nvSpPr>
          <p:cNvPr id="47" name="Google Shape;47;p7"/>
          <p:cNvSpPr txBox="1"/>
          <p:nvPr>
            <p:ph idx="1" type="subTitle"/>
          </p:nvPr>
        </p:nvSpPr>
        <p:spPr>
          <a:xfrm>
            <a:off x="284850" y="3602000"/>
            <a:ext cx="2773200" cy="804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Inter"/>
              <a:buNone/>
              <a:defRPr sz="1200">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p:txBody>
      </p:sp>
      <p:sp>
        <p:nvSpPr>
          <p:cNvPr id="48" name="Google Shape;48;p7"/>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7"/>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50" name="Google Shape;50;p7"/>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s">
  <p:cSld name="CUSTOM">
    <p:spTree>
      <p:nvGrpSpPr>
        <p:cNvPr id="596" name="Shape 596"/>
        <p:cNvGrpSpPr/>
        <p:nvPr/>
      </p:nvGrpSpPr>
      <p:grpSpPr>
        <a:xfrm>
          <a:off x="0" y="0"/>
          <a:ext cx="0" cy="0"/>
          <a:chOff x="0" y="0"/>
          <a:chExt cx="0" cy="0"/>
        </a:xfrm>
      </p:grpSpPr>
      <p:sp>
        <p:nvSpPr>
          <p:cNvPr id="597" name="Google Shape;597;p62"/>
          <p:cNvSpPr txBox="1"/>
          <p:nvPr>
            <p:ph idx="1"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Urbanist Medium"/>
              <a:buNone/>
              <a:defRPr sz="1200">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sz="1200">
                <a:solidFill>
                  <a:schemeClr val="lt1"/>
                </a:solidFill>
                <a:latin typeface="Urbanist Medium"/>
                <a:ea typeface="Urbanist Medium"/>
                <a:cs typeface="Urbanist Medium"/>
                <a:sym typeface="Urbanist Medium"/>
              </a:defRPr>
            </a:lvl9pPr>
          </a:lstStyle>
          <a:p/>
        </p:txBody>
      </p:sp>
      <p:cxnSp>
        <p:nvCxnSpPr>
          <p:cNvPr id="598" name="Google Shape;598;p62"/>
          <p:cNvCxnSpPr/>
          <p:nvPr/>
        </p:nvCxnSpPr>
        <p:spPr>
          <a:xfrm>
            <a:off x="228450" y="2061025"/>
            <a:ext cx="8687100" cy="0"/>
          </a:xfrm>
          <a:prstGeom prst="straightConnector1">
            <a:avLst/>
          </a:prstGeom>
          <a:noFill/>
          <a:ln cap="flat" cmpd="sng" w="9525">
            <a:solidFill>
              <a:schemeClr val="lt2"/>
            </a:solidFill>
            <a:prstDash val="solid"/>
            <a:round/>
            <a:headEnd len="med" w="med" type="none"/>
            <a:tailEnd len="med" w="med" type="none"/>
          </a:ln>
        </p:spPr>
      </p:cxnSp>
      <p:sp>
        <p:nvSpPr>
          <p:cNvPr id="599" name="Google Shape;599;p62"/>
          <p:cNvSpPr txBox="1"/>
          <p:nvPr>
            <p:ph idx="2"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00" name="Google Shape;600;p62"/>
          <p:cNvSpPr txBox="1"/>
          <p:nvPr>
            <p:ph idx="3"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01" name="Google Shape;601;p62"/>
          <p:cNvSpPr txBox="1"/>
          <p:nvPr>
            <p:ph idx="4"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602" name="Google Shape;602;p62"/>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603" name="Google Shape;603;p62"/>
          <p:cNvSpPr txBox="1"/>
          <p:nvPr>
            <p:ph type="title"/>
          </p:nvPr>
        </p:nvSpPr>
        <p:spPr>
          <a:xfrm>
            <a:off x="228600" y="369300"/>
            <a:ext cx="6480300" cy="587700"/>
          </a:xfrm>
          <a:prstGeom prst="rect">
            <a:avLst/>
          </a:prstGeom>
        </p:spPr>
        <p:txBody>
          <a:bodyPr anchorCtr="0" anchor="t" bIns="91425" lIns="0" spcFirstLastPara="1" rIns="91425" wrap="square" tIns="91425">
            <a:spAutoFit/>
          </a:bodyPr>
          <a:lstStyle>
            <a:lvl1pPr lvl="0">
              <a:lnSpc>
                <a:spcPct val="90000"/>
              </a:lnSpc>
              <a:spcBef>
                <a:spcPts val="0"/>
              </a:spcBef>
              <a:spcAft>
                <a:spcPts val="0"/>
              </a:spcAft>
              <a:buNone/>
              <a:defRPr sz="3400"/>
            </a:lvl1pPr>
            <a:lvl2pPr lvl="1">
              <a:lnSpc>
                <a:spcPct val="115000"/>
              </a:lnSpc>
              <a:spcBef>
                <a:spcPts val="0"/>
              </a:spcBef>
              <a:spcAft>
                <a:spcPts val="0"/>
              </a:spcAft>
              <a:buNone/>
              <a:defRPr sz="3400"/>
            </a:lvl2pPr>
            <a:lvl3pPr lvl="2">
              <a:lnSpc>
                <a:spcPct val="115000"/>
              </a:lnSpc>
              <a:spcBef>
                <a:spcPts val="0"/>
              </a:spcBef>
              <a:spcAft>
                <a:spcPts val="0"/>
              </a:spcAft>
              <a:buNone/>
              <a:defRPr sz="3400"/>
            </a:lvl3pPr>
            <a:lvl4pPr lvl="3">
              <a:lnSpc>
                <a:spcPct val="115000"/>
              </a:lnSpc>
              <a:spcBef>
                <a:spcPts val="0"/>
              </a:spcBef>
              <a:spcAft>
                <a:spcPts val="0"/>
              </a:spcAft>
              <a:buNone/>
              <a:defRPr sz="3400"/>
            </a:lvl4pPr>
            <a:lvl5pPr lvl="4">
              <a:lnSpc>
                <a:spcPct val="115000"/>
              </a:lnSpc>
              <a:spcBef>
                <a:spcPts val="0"/>
              </a:spcBef>
              <a:spcAft>
                <a:spcPts val="0"/>
              </a:spcAft>
              <a:buNone/>
              <a:defRPr sz="3400"/>
            </a:lvl5pPr>
            <a:lvl6pPr lvl="5">
              <a:lnSpc>
                <a:spcPct val="115000"/>
              </a:lnSpc>
              <a:spcBef>
                <a:spcPts val="0"/>
              </a:spcBef>
              <a:spcAft>
                <a:spcPts val="0"/>
              </a:spcAft>
              <a:buNone/>
              <a:defRPr sz="3400"/>
            </a:lvl6pPr>
            <a:lvl7pPr lvl="6">
              <a:lnSpc>
                <a:spcPct val="115000"/>
              </a:lnSpc>
              <a:spcBef>
                <a:spcPts val="0"/>
              </a:spcBef>
              <a:spcAft>
                <a:spcPts val="0"/>
              </a:spcAft>
              <a:buNone/>
              <a:defRPr sz="3400"/>
            </a:lvl7pPr>
            <a:lvl8pPr lvl="7">
              <a:lnSpc>
                <a:spcPct val="115000"/>
              </a:lnSpc>
              <a:spcBef>
                <a:spcPts val="0"/>
              </a:spcBef>
              <a:spcAft>
                <a:spcPts val="0"/>
              </a:spcAft>
              <a:buNone/>
              <a:defRPr sz="3400"/>
            </a:lvl8pPr>
            <a:lvl9pPr lvl="8">
              <a:lnSpc>
                <a:spcPct val="115000"/>
              </a:lnSpc>
              <a:spcBef>
                <a:spcPts val="0"/>
              </a:spcBef>
              <a:spcAft>
                <a:spcPts val="0"/>
              </a:spcAft>
              <a:buNone/>
              <a:defRPr sz="3400"/>
            </a:lvl9pPr>
          </a:lstStyle>
          <a:p/>
        </p:txBody>
      </p:sp>
      <p:sp>
        <p:nvSpPr>
          <p:cNvPr id="604" name="Google Shape;604;p62"/>
          <p:cNvSpPr/>
          <p:nvPr>
            <p:ph idx="5" type="pic"/>
          </p:nvPr>
        </p:nvSpPr>
        <p:spPr>
          <a:xfrm>
            <a:off x="3795900" y="2682425"/>
            <a:ext cx="1458300" cy="1458300"/>
          </a:xfrm>
          <a:prstGeom prst="ellipse">
            <a:avLst/>
          </a:prstGeom>
          <a:noFill/>
          <a:ln cap="flat" cmpd="sng" w="9525">
            <a:solidFill>
              <a:schemeClr val="accent3"/>
            </a:solidFill>
            <a:prstDash val="solid"/>
            <a:round/>
            <a:headEnd len="sm" w="sm" type="none"/>
            <a:tailEnd len="sm" w="sm" type="none"/>
          </a:ln>
        </p:spPr>
      </p:sp>
      <p:sp>
        <p:nvSpPr>
          <p:cNvPr id="605" name="Google Shape;605;p62"/>
          <p:cNvSpPr txBox="1"/>
          <p:nvPr>
            <p:ph idx="6" type="body"/>
          </p:nvPr>
        </p:nvSpPr>
        <p:spPr>
          <a:xfrm>
            <a:off x="5871500" y="2468775"/>
            <a:ext cx="2864700" cy="6765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dk2"/>
              </a:buClr>
              <a:buSzPts val="1000"/>
              <a:buFont typeface="Urbanist"/>
              <a:buChar char="●"/>
              <a:defRPr sz="1000">
                <a:solidFill>
                  <a:schemeClr val="dk2"/>
                </a:solidFill>
              </a:defRPr>
            </a:lvl1pPr>
            <a:lvl2pPr indent="-292100" lvl="1" marL="914400">
              <a:spcBef>
                <a:spcPts val="0"/>
              </a:spcBef>
              <a:spcAft>
                <a:spcPts val="0"/>
              </a:spcAft>
              <a:buClr>
                <a:schemeClr val="dk2"/>
              </a:buClr>
              <a:buSzPts val="1000"/>
              <a:buFont typeface="Urbanist"/>
              <a:buChar char="○"/>
              <a:defRPr sz="1000">
                <a:solidFill>
                  <a:schemeClr val="dk2"/>
                </a:solidFill>
              </a:defRPr>
            </a:lvl2pPr>
            <a:lvl3pPr indent="-292100" lvl="2" marL="1371600">
              <a:spcBef>
                <a:spcPts val="0"/>
              </a:spcBef>
              <a:spcAft>
                <a:spcPts val="0"/>
              </a:spcAft>
              <a:buClr>
                <a:schemeClr val="dk2"/>
              </a:buClr>
              <a:buSzPts val="1000"/>
              <a:buFont typeface="Urbanist"/>
              <a:buChar char="■"/>
              <a:defRPr sz="1000">
                <a:solidFill>
                  <a:schemeClr val="dk2"/>
                </a:solidFill>
              </a:defRPr>
            </a:lvl3pPr>
            <a:lvl4pPr indent="-292100" lvl="3" marL="1828800">
              <a:spcBef>
                <a:spcPts val="0"/>
              </a:spcBef>
              <a:spcAft>
                <a:spcPts val="0"/>
              </a:spcAft>
              <a:buClr>
                <a:schemeClr val="dk2"/>
              </a:buClr>
              <a:buSzPts val="1000"/>
              <a:buFont typeface="Urbanist"/>
              <a:buChar char="●"/>
              <a:defRPr sz="1000">
                <a:solidFill>
                  <a:schemeClr val="dk2"/>
                </a:solidFill>
              </a:defRPr>
            </a:lvl4pPr>
            <a:lvl5pPr indent="-292100" lvl="4" marL="2286000">
              <a:spcBef>
                <a:spcPts val="0"/>
              </a:spcBef>
              <a:spcAft>
                <a:spcPts val="0"/>
              </a:spcAft>
              <a:buClr>
                <a:schemeClr val="dk2"/>
              </a:buClr>
              <a:buSzPts val="1000"/>
              <a:buFont typeface="Urbanist"/>
              <a:buChar char="○"/>
              <a:defRPr sz="1000">
                <a:solidFill>
                  <a:schemeClr val="dk2"/>
                </a:solidFill>
              </a:defRPr>
            </a:lvl5pPr>
            <a:lvl6pPr indent="-292100" lvl="5" marL="2743200">
              <a:spcBef>
                <a:spcPts val="0"/>
              </a:spcBef>
              <a:spcAft>
                <a:spcPts val="0"/>
              </a:spcAft>
              <a:buClr>
                <a:schemeClr val="dk2"/>
              </a:buClr>
              <a:buSzPts val="1000"/>
              <a:buFont typeface="Urbanist"/>
              <a:buChar char="■"/>
              <a:defRPr sz="1000">
                <a:solidFill>
                  <a:schemeClr val="dk2"/>
                </a:solidFill>
              </a:defRPr>
            </a:lvl6pPr>
            <a:lvl7pPr indent="-292100" lvl="6" marL="3200400">
              <a:spcBef>
                <a:spcPts val="0"/>
              </a:spcBef>
              <a:spcAft>
                <a:spcPts val="0"/>
              </a:spcAft>
              <a:buClr>
                <a:schemeClr val="dk2"/>
              </a:buClr>
              <a:buSzPts val="1000"/>
              <a:buFont typeface="Urbanist"/>
              <a:buChar char="●"/>
              <a:defRPr sz="1000">
                <a:solidFill>
                  <a:schemeClr val="dk2"/>
                </a:solidFill>
              </a:defRPr>
            </a:lvl7pPr>
            <a:lvl8pPr indent="-292100" lvl="7" marL="3657600">
              <a:spcBef>
                <a:spcPts val="0"/>
              </a:spcBef>
              <a:spcAft>
                <a:spcPts val="0"/>
              </a:spcAft>
              <a:buClr>
                <a:schemeClr val="dk2"/>
              </a:buClr>
              <a:buSzPts val="1000"/>
              <a:buFont typeface="Urbanist"/>
              <a:buChar char="○"/>
              <a:defRPr sz="1000">
                <a:solidFill>
                  <a:schemeClr val="dk2"/>
                </a:solidFill>
              </a:defRPr>
            </a:lvl8pPr>
            <a:lvl9pPr indent="-292100" lvl="8" marL="4114800">
              <a:spcBef>
                <a:spcPts val="0"/>
              </a:spcBef>
              <a:spcAft>
                <a:spcPts val="0"/>
              </a:spcAft>
              <a:buClr>
                <a:schemeClr val="dk2"/>
              </a:buClr>
              <a:buSzPts val="1000"/>
              <a:buFont typeface="Urbanist"/>
              <a:buChar char="■"/>
              <a:defRPr sz="1000">
                <a:solidFill>
                  <a:schemeClr val="dk2"/>
                </a:solidFill>
              </a:defRPr>
            </a:lvl9pPr>
          </a:lstStyle>
          <a:p/>
        </p:txBody>
      </p:sp>
      <p:sp>
        <p:nvSpPr>
          <p:cNvPr id="606" name="Google Shape;606;p62"/>
          <p:cNvSpPr txBox="1"/>
          <p:nvPr>
            <p:ph idx="7" type="body"/>
          </p:nvPr>
        </p:nvSpPr>
        <p:spPr>
          <a:xfrm>
            <a:off x="5871500" y="3553025"/>
            <a:ext cx="2864700" cy="696000"/>
          </a:xfrm>
          <a:prstGeom prst="rect">
            <a:avLst/>
          </a:prstGeom>
        </p:spPr>
        <p:txBody>
          <a:bodyPr anchorCtr="0" anchor="t" bIns="91425" lIns="0" spcFirstLastPara="1" rIns="91425" wrap="square" tIns="0">
            <a:spAutoFit/>
          </a:bodyPr>
          <a:lstStyle>
            <a:lvl1pPr indent="-304800" lvl="0" marL="457200">
              <a:lnSpc>
                <a:spcPct val="100000"/>
              </a:lnSpc>
              <a:spcBef>
                <a:spcPts val="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1pPr>
            <a:lvl2pPr indent="-304800" lvl="1" marL="9144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2pPr>
            <a:lvl3pPr indent="-304800" lvl="2" marL="13716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3pPr>
            <a:lvl4pPr indent="-304800" lvl="3" marL="18288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4pPr>
            <a:lvl5pPr indent="-304800" lvl="4" marL="22860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5pPr>
            <a:lvl6pPr indent="-304800" lvl="5" marL="27432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6pPr>
            <a:lvl7pPr indent="-304800" lvl="6" marL="32004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7pPr>
            <a:lvl8pPr indent="-304800" lvl="7" marL="3657600">
              <a:lnSpc>
                <a:spcPct val="100000"/>
              </a:lnSpc>
              <a:spcBef>
                <a:spcPts val="800"/>
              </a:spcBef>
              <a:spcAft>
                <a:spcPts val="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8pPr>
            <a:lvl9pPr indent="-304800" lvl="8" marL="4114800">
              <a:lnSpc>
                <a:spcPct val="100000"/>
              </a:lnSpc>
              <a:spcBef>
                <a:spcPts val="800"/>
              </a:spcBef>
              <a:spcAft>
                <a:spcPts val="800"/>
              </a:spcAft>
              <a:buClr>
                <a:schemeClr val="accent3"/>
              </a:buClr>
              <a:buSzPts val="1200"/>
              <a:buFont typeface="Urbanist Medium"/>
              <a:buChar char="■"/>
              <a:defRPr>
                <a:solidFill>
                  <a:schemeClr val="accent3"/>
                </a:solidFill>
                <a:latin typeface="Urbanist Medium"/>
                <a:ea typeface="Urbanist Medium"/>
                <a:cs typeface="Urbanist Medium"/>
                <a:sym typeface="Urbanist Medium"/>
              </a:defRPr>
            </a:lvl9pPr>
          </a:lstStyle>
          <a:p/>
        </p:txBody>
      </p:sp>
      <p:sp>
        <p:nvSpPr>
          <p:cNvPr id="607" name="Google Shape;607;p62"/>
          <p:cNvSpPr txBox="1"/>
          <p:nvPr>
            <p:ph idx="8" type="subTitle"/>
          </p:nvPr>
        </p:nvSpPr>
        <p:spPr>
          <a:xfrm>
            <a:off x="238800" y="2720113"/>
            <a:ext cx="2824500" cy="1458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1pPr>
            <a:lvl2pPr lvl="1">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2pPr>
            <a:lvl3pPr lvl="2">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3pPr>
            <a:lvl4pPr lvl="3">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4pPr>
            <a:lvl5pPr lvl="4">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5pPr>
            <a:lvl6pPr lvl="5">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6pPr>
            <a:lvl7pPr lvl="6">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7pPr>
            <a:lvl8pPr lvl="7">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8pPr>
            <a:lvl9pPr lvl="8">
              <a:spcBef>
                <a:spcPts val="0"/>
              </a:spcBef>
              <a:spcAft>
                <a:spcPts val="0"/>
              </a:spcAft>
              <a:buClr>
                <a:schemeClr val="accent3"/>
              </a:buClr>
              <a:buSzPts val="1800"/>
              <a:buFont typeface="Urbanist Medium"/>
              <a:buNone/>
              <a:defRPr sz="1800">
                <a:solidFill>
                  <a:schemeClr val="accent3"/>
                </a:solidFill>
                <a:latin typeface="Urbanist Medium"/>
                <a:ea typeface="Urbanist Medium"/>
                <a:cs typeface="Urbanist Medium"/>
                <a:sym typeface="Urbanist Medium"/>
              </a:defRPr>
            </a:lvl9pPr>
          </a:lstStyle>
          <a:p/>
        </p:txBody>
      </p:sp>
      <p:sp>
        <p:nvSpPr>
          <p:cNvPr id="608" name="Google Shape;608;p62"/>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09" name="Google Shape;609;p62"/>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p:cSld name="CUSTOM_2">
    <p:spTree>
      <p:nvGrpSpPr>
        <p:cNvPr id="610" name="Shape 610"/>
        <p:cNvGrpSpPr/>
        <p:nvPr/>
      </p:nvGrpSpPr>
      <p:grpSpPr>
        <a:xfrm>
          <a:off x="0" y="0"/>
          <a:ext cx="0" cy="0"/>
          <a:chOff x="0" y="0"/>
          <a:chExt cx="0" cy="0"/>
        </a:xfrm>
      </p:grpSpPr>
      <p:sp>
        <p:nvSpPr>
          <p:cNvPr id="611" name="Google Shape;611;p63"/>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12" name="Google Shape;612;p63"/>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13" name="Google Shape;613;p63"/>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614" name="Google Shape;614;p63"/>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63"/>
          <p:cNvSpPr/>
          <p:nvPr/>
        </p:nvSpPr>
        <p:spPr>
          <a:xfrm>
            <a:off x="228600" y="1395962"/>
            <a:ext cx="2101200" cy="3054000"/>
          </a:xfrm>
          <a:prstGeom prst="roundRect">
            <a:avLst>
              <a:gd fmla="val 9631"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16" name="Google Shape;616;p63"/>
          <p:cNvSpPr/>
          <p:nvPr/>
        </p:nvSpPr>
        <p:spPr>
          <a:xfrm>
            <a:off x="2423700" y="1395962"/>
            <a:ext cx="3198600" cy="3054000"/>
          </a:xfrm>
          <a:prstGeom prst="roundRect">
            <a:avLst>
              <a:gd fmla="val 6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17" name="Google Shape;617;p63"/>
          <p:cNvSpPr/>
          <p:nvPr/>
        </p:nvSpPr>
        <p:spPr>
          <a:xfrm>
            <a:off x="5716850" y="1395962"/>
            <a:ext cx="3198600" cy="1758300"/>
          </a:xfrm>
          <a:prstGeom prst="roundRect">
            <a:avLst>
              <a:gd fmla="val 9631"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18" name="Google Shape;618;p63"/>
          <p:cNvSpPr/>
          <p:nvPr/>
        </p:nvSpPr>
        <p:spPr>
          <a:xfrm>
            <a:off x="5716200" y="3231390"/>
            <a:ext cx="3198600" cy="1217400"/>
          </a:xfrm>
          <a:prstGeom prst="roundRect">
            <a:avLst>
              <a:gd fmla="val 1360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19" name="Google Shape;619;p63"/>
          <p:cNvSpPr/>
          <p:nvPr>
            <p:ph idx="4" type="pic"/>
          </p:nvPr>
        </p:nvSpPr>
        <p:spPr>
          <a:xfrm>
            <a:off x="381950" y="993050"/>
            <a:ext cx="850500" cy="850500"/>
          </a:xfrm>
          <a:prstGeom prst="ellipse">
            <a:avLst/>
          </a:prstGeom>
          <a:noFill/>
          <a:ln cap="flat" cmpd="sng" w="9525">
            <a:solidFill>
              <a:schemeClr val="accent3"/>
            </a:solidFill>
            <a:prstDash val="solid"/>
            <a:round/>
            <a:headEnd len="sm" w="sm" type="none"/>
            <a:tailEnd len="sm" w="sm" type="none"/>
          </a:ln>
        </p:spPr>
      </p:sp>
      <p:sp>
        <p:nvSpPr>
          <p:cNvPr id="620" name="Google Shape;620;p63"/>
          <p:cNvSpPr txBox="1"/>
          <p:nvPr>
            <p:ph idx="5" type="subTitle"/>
          </p:nvPr>
        </p:nvSpPr>
        <p:spPr>
          <a:xfrm>
            <a:off x="381950" y="2062875"/>
            <a:ext cx="1786500" cy="236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Urbanist"/>
              <a:buNone/>
              <a:defRPr b="1" sz="1200">
                <a:solidFill>
                  <a:schemeClr val="dk1"/>
                </a:solidFill>
              </a:defRPr>
            </a:lvl1pPr>
            <a:lvl2pPr lvl="1">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2pPr>
            <a:lvl3pPr lvl="2">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3pPr>
            <a:lvl4pPr lvl="3">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4pPr>
            <a:lvl5pPr lvl="4">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5pPr>
            <a:lvl6pPr lvl="5">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6pPr>
            <a:lvl7pPr lvl="6">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7pPr>
            <a:lvl8pPr lvl="7">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8pPr>
            <a:lvl9pPr lvl="8">
              <a:spcBef>
                <a:spcPts val="0"/>
              </a:spcBef>
              <a:spcAft>
                <a:spcPts val="0"/>
              </a:spcAft>
              <a:buClr>
                <a:schemeClr val="dk1"/>
              </a:buClr>
              <a:buSzPts val="1400"/>
              <a:buFont typeface="Urbanist"/>
              <a:buNone/>
              <a:defRPr>
                <a:solidFill>
                  <a:schemeClr val="dk1"/>
                </a:solidFill>
                <a:latin typeface="Urbanist"/>
                <a:ea typeface="Urbanist"/>
                <a:cs typeface="Urbanist"/>
                <a:sym typeface="Urbanist"/>
              </a:defRPr>
            </a:lvl9pPr>
          </a:lstStyle>
          <a:p/>
        </p:txBody>
      </p:sp>
      <p:sp>
        <p:nvSpPr>
          <p:cNvPr id="621" name="Google Shape;621;p63"/>
          <p:cNvSpPr txBox="1"/>
          <p:nvPr>
            <p:ph idx="6" type="body"/>
          </p:nvPr>
        </p:nvSpPr>
        <p:spPr>
          <a:xfrm>
            <a:off x="381950" y="2453500"/>
            <a:ext cx="1786500" cy="15363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Urbanist"/>
              <a:buChar char="●"/>
              <a:defRPr sz="1000">
                <a:solidFill>
                  <a:schemeClr val="dk1"/>
                </a:solidFill>
              </a:defRPr>
            </a:lvl1pPr>
            <a:lvl2pPr indent="-292100" lvl="1" marL="914400">
              <a:spcBef>
                <a:spcPts val="0"/>
              </a:spcBef>
              <a:spcAft>
                <a:spcPts val="0"/>
              </a:spcAft>
              <a:buClr>
                <a:schemeClr val="dk1"/>
              </a:buClr>
              <a:buSzPts val="1000"/>
              <a:buFont typeface="Urbanist"/>
              <a:buChar char="○"/>
              <a:defRPr sz="1000">
                <a:solidFill>
                  <a:schemeClr val="dk1"/>
                </a:solidFill>
              </a:defRPr>
            </a:lvl2pPr>
            <a:lvl3pPr indent="-292100" lvl="2" marL="1371600">
              <a:spcBef>
                <a:spcPts val="0"/>
              </a:spcBef>
              <a:spcAft>
                <a:spcPts val="0"/>
              </a:spcAft>
              <a:buClr>
                <a:schemeClr val="dk1"/>
              </a:buClr>
              <a:buSzPts val="1000"/>
              <a:buFont typeface="Urbanist"/>
              <a:buChar char="■"/>
              <a:defRPr sz="1000">
                <a:solidFill>
                  <a:schemeClr val="dk1"/>
                </a:solidFill>
              </a:defRPr>
            </a:lvl3pPr>
            <a:lvl4pPr indent="-292100" lvl="3" marL="1828800">
              <a:spcBef>
                <a:spcPts val="0"/>
              </a:spcBef>
              <a:spcAft>
                <a:spcPts val="0"/>
              </a:spcAft>
              <a:buClr>
                <a:schemeClr val="dk1"/>
              </a:buClr>
              <a:buSzPts val="1000"/>
              <a:buFont typeface="Urbanist"/>
              <a:buChar char="●"/>
              <a:defRPr sz="1000">
                <a:solidFill>
                  <a:schemeClr val="dk1"/>
                </a:solidFill>
              </a:defRPr>
            </a:lvl4pPr>
            <a:lvl5pPr indent="-292100" lvl="4" marL="2286000">
              <a:spcBef>
                <a:spcPts val="0"/>
              </a:spcBef>
              <a:spcAft>
                <a:spcPts val="0"/>
              </a:spcAft>
              <a:buClr>
                <a:schemeClr val="dk1"/>
              </a:buClr>
              <a:buSzPts val="1000"/>
              <a:buFont typeface="Urbanist"/>
              <a:buChar char="○"/>
              <a:defRPr sz="1000">
                <a:solidFill>
                  <a:schemeClr val="dk1"/>
                </a:solidFill>
              </a:defRPr>
            </a:lvl5pPr>
            <a:lvl6pPr indent="-292100" lvl="5" marL="2743200">
              <a:spcBef>
                <a:spcPts val="0"/>
              </a:spcBef>
              <a:spcAft>
                <a:spcPts val="0"/>
              </a:spcAft>
              <a:buClr>
                <a:schemeClr val="dk1"/>
              </a:buClr>
              <a:buSzPts val="1000"/>
              <a:buFont typeface="Urbanist"/>
              <a:buChar char="■"/>
              <a:defRPr sz="1000">
                <a:solidFill>
                  <a:schemeClr val="dk1"/>
                </a:solidFill>
              </a:defRPr>
            </a:lvl6pPr>
            <a:lvl7pPr indent="-292100" lvl="6" marL="3200400">
              <a:spcBef>
                <a:spcPts val="0"/>
              </a:spcBef>
              <a:spcAft>
                <a:spcPts val="0"/>
              </a:spcAft>
              <a:buClr>
                <a:schemeClr val="dk1"/>
              </a:buClr>
              <a:buSzPts val="1000"/>
              <a:buFont typeface="Urbanist"/>
              <a:buChar char="●"/>
              <a:defRPr sz="1000">
                <a:solidFill>
                  <a:schemeClr val="dk1"/>
                </a:solidFill>
              </a:defRPr>
            </a:lvl7pPr>
            <a:lvl8pPr indent="-292100" lvl="7" marL="3657600">
              <a:spcBef>
                <a:spcPts val="0"/>
              </a:spcBef>
              <a:spcAft>
                <a:spcPts val="0"/>
              </a:spcAft>
              <a:buClr>
                <a:schemeClr val="dk1"/>
              </a:buClr>
              <a:buSzPts val="1000"/>
              <a:buFont typeface="Urbanist"/>
              <a:buChar char="○"/>
              <a:defRPr sz="1000">
                <a:solidFill>
                  <a:schemeClr val="dk1"/>
                </a:solidFill>
              </a:defRPr>
            </a:lvl8pPr>
            <a:lvl9pPr indent="-292100" lvl="8" marL="4114800">
              <a:spcBef>
                <a:spcPts val="0"/>
              </a:spcBef>
              <a:spcAft>
                <a:spcPts val="0"/>
              </a:spcAft>
              <a:buClr>
                <a:schemeClr val="dk1"/>
              </a:buClr>
              <a:buSzPts val="1000"/>
              <a:buFont typeface="Urbanist"/>
              <a:buChar char="■"/>
              <a:defRPr sz="1000">
                <a:solidFill>
                  <a:schemeClr val="dk1"/>
                </a:solidFill>
              </a:defRPr>
            </a:lvl9pPr>
          </a:lstStyle>
          <a:p/>
        </p:txBody>
      </p:sp>
      <p:sp>
        <p:nvSpPr>
          <p:cNvPr id="622" name="Google Shape;622;p63"/>
          <p:cNvSpPr txBox="1"/>
          <p:nvPr>
            <p:ph idx="7" type="subTitle"/>
          </p:nvPr>
        </p:nvSpPr>
        <p:spPr>
          <a:xfrm>
            <a:off x="2580250" y="1528150"/>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623" name="Google Shape;623;p63"/>
          <p:cNvSpPr txBox="1"/>
          <p:nvPr>
            <p:ph idx="8" type="body"/>
          </p:nvPr>
        </p:nvSpPr>
        <p:spPr>
          <a:xfrm>
            <a:off x="2580250" y="1791652"/>
            <a:ext cx="2911500" cy="6105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cxnSp>
        <p:nvCxnSpPr>
          <p:cNvPr id="624" name="Google Shape;624;p63"/>
          <p:cNvCxnSpPr/>
          <p:nvPr/>
        </p:nvCxnSpPr>
        <p:spPr>
          <a:xfrm>
            <a:off x="2423700" y="2531312"/>
            <a:ext cx="3194400" cy="0"/>
          </a:xfrm>
          <a:prstGeom prst="straightConnector1">
            <a:avLst/>
          </a:prstGeom>
          <a:noFill/>
          <a:ln cap="flat" cmpd="sng" w="9525">
            <a:solidFill>
              <a:schemeClr val="dk1"/>
            </a:solidFill>
            <a:prstDash val="solid"/>
            <a:round/>
            <a:headEnd len="med" w="med" type="none"/>
            <a:tailEnd len="med" w="med" type="none"/>
          </a:ln>
        </p:spPr>
      </p:cxnSp>
      <p:cxnSp>
        <p:nvCxnSpPr>
          <p:cNvPr id="625" name="Google Shape;625;p63"/>
          <p:cNvCxnSpPr/>
          <p:nvPr/>
        </p:nvCxnSpPr>
        <p:spPr>
          <a:xfrm>
            <a:off x="2423700" y="3583537"/>
            <a:ext cx="3194400" cy="0"/>
          </a:xfrm>
          <a:prstGeom prst="straightConnector1">
            <a:avLst/>
          </a:prstGeom>
          <a:noFill/>
          <a:ln cap="flat" cmpd="sng" w="9525">
            <a:solidFill>
              <a:schemeClr val="dk1"/>
            </a:solidFill>
            <a:prstDash val="solid"/>
            <a:round/>
            <a:headEnd len="med" w="med" type="none"/>
            <a:tailEnd len="med" w="med" type="none"/>
          </a:ln>
        </p:spPr>
      </p:cxnSp>
      <p:sp>
        <p:nvSpPr>
          <p:cNvPr id="626" name="Google Shape;626;p63"/>
          <p:cNvSpPr txBox="1"/>
          <p:nvPr>
            <p:ph idx="9" type="subTitle"/>
          </p:nvPr>
        </p:nvSpPr>
        <p:spPr>
          <a:xfrm>
            <a:off x="2580250" y="266045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627" name="Google Shape;627;p63"/>
          <p:cNvSpPr txBox="1"/>
          <p:nvPr>
            <p:ph idx="13" type="body"/>
          </p:nvPr>
        </p:nvSpPr>
        <p:spPr>
          <a:xfrm>
            <a:off x="2580250" y="2931046"/>
            <a:ext cx="2911500" cy="6105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628" name="Google Shape;628;p63"/>
          <p:cNvSpPr/>
          <p:nvPr/>
        </p:nvSpPr>
        <p:spPr>
          <a:xfrm flipH="1">
            <a:off x="2600988" y="3992942"/>
            <a:ext cx="681000" cy="27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t/>
            </a:r>
            <a:endParaRPr b="1" sz="800">
              <a:solidFill>
                <a:schemeClr val="dk1"/>
              </a:solidFill>
              <a:latin typeface="Urbanist"/>
              <a:ea typeface="Urbanist"/>
              <a:cs typeface="Urbanist"/>
              <a:sym typeface="Urbanist"/>
            </a:endParaRPr>
          </a:p>
        </p:txBody>
      </p:sp>
      <p:sp>
        <p:nvSpPr>
          <p:cNvPr id="629" name="Google Shape;629;p63"/>
          <p:cNvSpPr/>
          <p:nvPr/>
        </p:nvSpPr>
        <p:spPr>
          <a:xfrm flipH="1">
            <a:off x="3654625" y="3992942"/>
            <a:ext cx="681000" cy="27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t/>
            </a:r>
            <a:endParaRPr b="1" sz="800">
              <a:solidFill>
                <a:schemeClr val="dk1"/>
              </a:solidFill>
              <a:latin typeface="Urbanist"/>
              <a:ea typeface="Urbanist"/>
              <a:cs typeface="Urbanist"/>
              <a:sym typeface="Urbanist"/>
            </a:endParaRPr>
          </a:p>
        </p:txBody>
      </p:sp>
      <p:sp>
        <p:nvSpPr>
          <p:cNvPr id="630" name="Google Shape;630;p63"/>
          <p:cNvSpPr/>
          <p:nvPr/>
        </p:nvSpPr>
        <p:spPr>
          <a:xfrm flipH="1">
            <a:off x="4602650" y="3992942"/>
            <a:ext cx="681000" cy="273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t/>
            </a:r>
            <a:endParaRPr b="1" sz="800">
              <a:solidFill>
                <a:schemeClr val="dk1"/>
              </a:solidFill>
              <a:latin typeface="Urbanist"/>
              <a:ea typeface="Urbanist"/>
              <a:cs typeface="Urbanist"/>
              <a:sym typeface="Urbanist"/>
            </a:endParaRPr>
          </a:p>
        </p:txBody>
      </p:sp>
      <p:sp>
        <p:nvSpPr>
          <p:cNvPr id="631" name="Google Shape;631;p63"/>
          <p:cNvSpPr txBox="1"/>
          <p:nvPr>
            <p:ph idx="14" type="subTitle"/>
          </p:nvPr>
        </p:nvSpPr>
        <p:spPr>
          <a:xfrm>
            <a:off x="2567250" y="3671882"/>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2pPr>
            <a:lvl3pPr lvl="2">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3pPr>
            <a:lvl4pPr lvl="3">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4pPr>
            <a:lvl5pPr lvl="4">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5pPr>
            <a:lvl6pPr lvl="5">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6pPr>
            <a:lvl7pPr lvl="6">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7pPr>
            <a:lvl8pPr lvl="7">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8pPr>
            <a:lvl9pPr lvl="8">
              <a:spcBef>
                <a:spcPts val="0"/>
              </a:spcBef>
              <a:spcAft>
                <a:spcPts val="0"/>
              </a:spcAft>
              <a:buClr>
                <a:schemeClr val="lt1"/>
              </a:buClr>
              <a:buSzPts val="1400"/>
              <a:buFont typeface="Urbanist"/>
              <a:buNone/>
              <a:defRPr>
                <a:solidFill>
                  <a:schemeClr val="lt1"/>
                </a:solidFill>
                <a:latin typeface="Urbanist"/>
                <a:ea typeface="Urbanist"/>
                <a:cs typeface="Urbanist"/>
                <a:sym typeface="Urbanist"/>
              </a:defRPr>
            </a:lvl9pPr>
          </a:lstStyle>
          <a:p/>
        </p:txBody>
      </p:sp>
      <p:sp>
        <p:nvSpPr>
          <p:cNvPr id="632" name="Google Shape;632;p63"/>
          <p:cNvSpPr txBox="1"/>
          <p:nvPr>
            <p:ph idx="15" type="subTitle"/>
          </p:nvPr>
        </p:nvSpPr>
        <p:spPr>
          <a:xfrm>
            <a:off x="5877425" y="152815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2pPr>
            <a:lvl3pPr lvl="2">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3pPr>
            <a:lvl4pPr lvl="3">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4pPr>
            <a:lvl5pPr lvl="4">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5pPr>
            <a:lvl6pPr lvl="5">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6pPr>
            <a:lvl7pPr lvl="6">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7pPr>
            <a:lvl8pPr lvl="7">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8pPr>
            <a:lvl9pPr lvl="8">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9pPr>
          </a:lstStyle>
          <a:p/>
        </p:txBody>
      </p:sp>
      <p:sp>
        <p:nvSpPr>
          <p:cNvPr id="633" name="Google Shape;633;p63"/>
          <p:cNvSpPr txBox="1"/>
          <p:nvPr>
            <p:ph idx="16" type="subTitle"/>
          </p:nvPr>
        </p:nvSpPr>
        <p:spPr>
          <a:xfrm>
            <a:off x="5877425" y="178110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800"/>
              <a:buFont typeface="Urbanist"/>
              <a:buNone/>
              <a:defRPr b="1" sz="800">
                <a:solidFill>
                  <a:schemeClr val="accent3"/>
                </a:solidFill>
              </a:defRPr>
            </a:lvl1pPr>
            <a:lvl2pPr lvl="1">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9pPr>
          </a:lstStyle>
          <a:p/>
        </p:txBody>
      </p:sp>
      <p:sp>
        <p:nvSpPr>
          <p:cNvPr id="634" name="Google Shape;634;p63"/>
          <p:cNvSpPr txBox="1"/>
          <p:nvPr>
            <p:ph idx="17" type="subTitle"/>
          </p:nvPr>
        </p:nvSpPr>
        <p:spPr>
          <a:xfrm>
            <a:off x="5877425" y="2219182"/>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800"/>
              <a:buFont typeface="Urbanist"/>
              <a:buNone/>
              <a:defRPr b="1" sz="800">
                <a:solidFill>
                  <a:schemeClr val="accent3"/>
                </a:solidFill>
              </a:defRPr>
            </a:lvl1pPr>
            <a:lvl2pPr lvl="1">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9pPr>
          </a:lstStyle>
          <a:p/>
        </p:txBody>
      </p:sp>
      <p:sp>
        <p:nvSpPr>
          <p:cNvPr id="635" name="Google Shape;635;p63"/>
          <p:cNvSpPr txBox="1"/>
          <p:nvPr>
            <p:ph idx="18" type="subTitle"/>
          </p:nvPr>
        </p:nvSpPr>
        <p:spPr>
          <a:xfrm>
            <a:off x="5877425" y="2657257"/>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800"/>
              <a:buFont typeface="Urbanist"/>
              <a:buNone/>
              <a:defRPr b="1" sz="800">
                <a:solidFill>
                  <a:schemeClr val="accent3"/>
                </a:solidFill>
              </a:defRPr>
            </a:lvl1pPr>
            <a:lvl2pPr lvl="1">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2pPr>
            <a:lvl3pPr lvl="2">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3pPr>
            <a:lvl4pPr lvl="3">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4pPr>
            <a:lvl5pPr lvl="4">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5pPr>
            <a:lvl6pPr lvl="5">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6pPr>
            <a:lvl7pPr lvl="6">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7pPr>
            <a:lvl8pPr lvl="7">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8pPr>
            <a:lvl9pPr lvl="8">
              <a:spcBef>
                <a:spcPts val="0"/>
              </a:spcBef>
              <a:spcAft>
                <a:spcPts val="0"/>
              </a:spcAft>
              <a:buClr>
                <a:schemeClr val="accent3"/>
              </a:buClr>
              <a:buSzPts val="1200"/>
              <a:buFont typeface="Urbanist"/>
              <a:buNone/>
              <a:defRPr b="1" sz="1200">
                <a:solidFill>
                  <a:schemeClr val="accent3"/>
                </a:solidFill>
                <a:latin typeface="Urbanist"/>
                <a:ea typeface="Urbanist"/>
                <a:cs typeface="Urbanist"/>
                <a:sym typeface="Urbanist"/>
              </a:defRPr>
            </a:lvl9pPr>
          </a:lstStyle>
          <a:p/>
        </p:txBody>
      </p:sp>
      <p:sp>
        <p:nvSpPr>
          <p:cNvPr id="636" name="Google Shape;636;p63"/>
          <p:cNvSpPr txBox="1"/>
          <p:nvPr>
            <p:ph idx="19" type="subTitle"/>
          </p:nvPr>
        </p:nvSpPr>
        <p:spPr>
          <a:xfrm>
            <a:off x="5877425" y="3354932"/>
            <a:ext cx="2911500" cy="228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Urbanist"/>
              <a:buNone/>
              <a:defRPr b="1" sz="1000"/>
            </a:lvl1pPr>
            <a:lvl2pPr lvl="1">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2pPr>
            <a:lvl3pPr lvl="2">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3pPr>
            <a:lvl4pPr lvl="3">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4pPr>
            <a:lvl5pPr lvl="4">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5pPr>
            <a:lvl6pPr lvl="5">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6pPr>
            <a:lvl7pPr lvl="6">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7pPr>
            <a:lvl8pPr lvl="7">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8pPr>
            <a:lvl9pPr lvl="8">
              <a:spcBef>
                <a:spcPts val="0"/>
              </a:spcBef>
              <a:spcAft>
                <a:spcPts val="0"/>
              </a:spcAft>
              <a:buClr>
                <a:schemeClr val="lt1"/>
              </a:buClr>
              <a:buSzPts val="1000"/>
              <a:buFont typeface="Urbanist"/>
              <a:buNone/>
              <a:defRPr sz="1000">
                <a:solidFill>
                  <a:schemeClr val="lt1"/>
                </a:solidFill>
                <a:latin typeface="Urbanist"/>
                <a:ea typeface="Urbanist"/>
                <a:cs typeface="Urbanist"/>
                <a:sym typeface="Urbanist"/>
              </a:defRPr>
            </a:lvl9pPr>
          </a:lstStyle>
          <a:p/>
        </p:txBody>
      </p:sp>
      <p:sp>
        <p:nvSpPr>
          <p:cNvPr id="637" name="Google Shape;637;p63"/>
          <p:cNvSpPr txBox="1"/>
          <p:nvPr>
            <p:ph idx="20" type="subTitle"/>
          </p:nvPr>
        </p:nvSpPr>
        <p:spPr>
          <a:xfrm>
            <a:off x="228600" y="228600"/>
            <a:ext cx="2920800" cy="2286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1200"/>
              <a:buFont typeface="Urbanist Medium"/>
              <a:buNone/>
              <a:defRPr sz="1200">
                <a:solidFill>
                  <a:schemeClr val="dk2"/>
                </a:solidFill>
                <a:latin typeface="Urbanist Medium"/>
                <a:ea typeface="Urbanist Medium"/>
                <a:cs typeface="Urbanist Medium"/>
                <a:sym typeface="Urbanist Medium"/>
              </a:defRPr>
            </a:lvl9pPr>
          </a:lstStyle>
          <a:p/>
        </p:txBody>
      </p:sp>
      <p:sp>
        <p:nvSpPr>
          <p:cNvPr id="638" name="Google Shape;638;p63"/>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39" name="Google Shape;639;p63"/>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4">
    <p:spTree>
      <p:nvGrpSpPr>
        <p:cNvPr id="640" name="Shape 640"/>
        <p:cNvGrpSpPr/>
        <p:nvPr/>
      </p:nvGrpSpPr>
      <p:grpSpPr>
        <a:xfrm>
          <a:off x="0" y="0"/>
          <a:ext cx="0" cy="0"/>
          <a:chOff x="0" y="0"/>
          <a:chExt cx="0" cy="0"/>
        </a:xfrm>
      </p:grpSpPr>
      <p:sp>
        <p:nvSpPr>
          <p:cNvPr id="641" name="Google Shape;641;p64"/>
          <p:cNvSpPr txBox="1"/>
          <p:nvPr>
            <p:ph idx="1" type="body"/>
          </p:nvPr>
        </p:nvSpPr>
        <p:spPr>
          <a:xfrm>
            <a:off x="2054000" y="2952175"/>
            <a:ext cx="1377600" cy="9378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642" name="Google Shape;642;p64"/>
          <p:cNvSpPr txBox="1"/>
          <p:nvPr>
            <p:ph idx="2" type="body"/>
          </p:nvPr>
        </p:nvSpPr>
        <p:spPr>
          <a:xfrm>
            <a:off x="246150" y="2952175"/>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643" name="Google Shape;643;p64"/>
          <p:cNvSpPr txBox="1"/>
          <p:nvPr>
            <p:ph idx="3" type="subTitle"/>
          </p:nvPr>
        </p:nvSpPr>
        <p:spPr>
          <a:xfrm>
            <a:off x="3829950"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644" name="Google Shape;644;p64"/>
          <p:cNvSpPr txBox="1"/>
          <p:nvPr>
            <p:ph idx="4" type="body"/>
          </p:nvPr>
        </p:nvSpPr>
        <p:spPr>
          <a:xfrm>
            <a:off x="3848250" y="2952163"/>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645" name="Google Shape;645;p64"/>
          <p:cNvSpPr txBox="1"/>
          <p:nvPr>
            <p:ph idx="5" type="subTitle"/>
          </p:nvPr>
        </p:nvSpPr>
        <p:spPr>
          <a:xfrm>
            <a:off x="20774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2pPr>
            <a:lvl3pPr lvl="2"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3pPr>
            <a:lvl4pPr lvl="3"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4pPr>
            <a:lvl5pPr lvl="4"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5pPr>
            <a:lvl6pPr lvl="5"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6pPr>
            <a:lvl7pPr lvl="6"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7pPr>
            <a:lvl8pPr lvl="7"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8pPr>
            <a:lvl9pPr lvl="8"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9pPr>
          </a:lstStyle>
          <a:p/>
        </p:txBody>
      </p:sp>
      <p:sp>
        <p:nvSpPr>
          <p:cNvPr id="646" name="Google Shape;646;p64"/>
          <p:cNvSpPr txBox="1"/>
          <p:nvPr>
            <p:ph idx="6" type="body"/>
          </p:nvPr>
        </p:nvSpPr>
        <p:spPr>
          <a:xfrm>
            <a:off x="5634175" y="2952175"/>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647" name="Google Shape;647;p64"/>
          <p:cNvSpPr txBox="1"/>
          <p:nvPr>
            <p:ph idx="7"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48" name="Google Shape;648;p64"/>
          <p:cNvSpPr txBox="1"/>
          <p:nvPr>
            <p:ph idx="8"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49" name="Google Shape;649;p64"/>
          <p:cNvSpPr txBox="1"/>
          <p:nvPr>
            <p:ph idx="9"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650" name="Google Shape;650;p64"/>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651" name="Google Shape;651;p64"/>
          <p:cNvSpPr txBox="1"/>
          <p:nvPr>
            <p:ph type="title"/>
          </p:nvPr>
        </p:nvSpPr>
        <p:spPr>
          <a:xfrm>
            <a:off x="228600" y="613525"/>
            <a:ext cx="6841500" cy="753000"/>
          </a:xfrm>
          <a:prstGeom prst="rect">
            <a:avLst/>
          </a:prstGeom>
        </p:spPr>
        <p:txBody>
          <a:bodyPr anchorCtr="0" anchor="t" bIns="91425" lIns="0" spcFirstLastPara="1" rIns="91425" wrap="square" tIns="0">
            <a:spAutoFit/>
          </a:bodyPr>
          <a:lstStyle>
            <a:lvl1pPr lvl="0">
              <a:lnSpc>
                <a:spcPct val="85000"/>
              </a:lnSpc>
              <a:spcBef>
                <a:spcPts val="0"/>
              </a:spcBef>
              <a:spcAft>
                <a:spcPts val="0"/>
              </a:spcAft>
              <a:buNone/>
              <a:defRPr sz="3400">
                <a:solidFill>
                  <a:schemeClr val="dk2"/>
                </a:solidFill>
              </a:defRPr>
            </a:lvl1pPr>
            <a:lvl2pPr lvl="1">
              <a:lnSpc>
                <a:spcPct val="85000"/>
              </a:lnSpc>
              <a:spcBef>
                <a:spcPts val="0"/>
              </a:spcBef>
              <a:spcAft>
                <a:spcPts val="0"/>
              </a:spcAft>
              <a:buNone/>
              <a:defRPr sz="3600">
                <a:solidFill>
                  <a:schemeClr val="dk2"/>
                </a:solidFill>
              </a:defRPr>
            </a:lvl2pPr>
            <a:lvl3pPr lvl="2">
              <a:lnSpc>
                <a:spcPct val="85000"/>
              </a:lnSpc>
              <a:spcBef>
                <a:spcPts val="0"/>
              </a:spcBef>
              <a:spcAft>
                <a:spcPts val="0"/>
              </a:spcAft>
              <a:buNone/>
              <a:defRPr sz="3600">
                <a:solidFill>
                  <a:schemeClr val="dk2"/>
                </a:solidFill>
              </a:defRPr>
            </a:lvl3pPr>
            <a:lvl4pPr lvl="3">
              <a:lnSpc>
                <a:spcPct val="85000"/>
              </a:lnSpc>
              <a:spcBef>
                <a:spcPts val="0"/>
              </a:spcBef>
              <a:spcAft>
                <a:spcPts val="0"/>
              </a:spcAft>
              <a:buNone/>
              <a:defRPr sz="3600">
                <a:solidFill>
                  <a:schemeClr val="dk2"/>
                </a:solidFill>
              </a:defRPr>
            </a:lvl4pPr>
            <a:lvl5pPr lvl="4">
              <a:lnSpc>
                <a:spcPct val="85000"/>
              </a:lnSpc>
              <a:spcBef>
                <a:spcPts val="0"/>
              </a:spcBef>
              <a:spcAft>
                <a:spcPts val="0"/>
              </a:spcAft>
              <a:buNone/>
              <a:defRPr sz="3600">
                <a:solidFill>
                  <a:schemeClr val="dk2"/>
                </a:solidFill>
              </a:defRPr>
            </a:lvl5pPr>
            <a:lvl6pPr lvl="5">
              <a:lnSpc>
                <a:spcPct val="85000"/>
              </a:lnSpc>
              <a:spcBef>
                <a:spcPts val="0"/>
              </a:spcBef>
              <a:spcAft>
                <a:spcPts val="0"/>
              </a:spcAft>
              <a:buNone/>
              <a:defRPr sz="3600">
                <a:solidFill>
                  <a:schemeClr val="dk2"/>
                </a:solidFill>
              </a:defRPr>
            </a:lvl6pPr>
            <a:lvl7pPr lvl="6">
              <a:lnSpc>
                <a:spcPct val="85000"/>
              </a:lnSpc>
              <a:spcBef>
                <a:spcPts val="0"/>
              </a:spcBef>
              <a:spcAft>
                <a:spcPts val="0"/>
              </a:spcAft>
              <a:buNone/>
              <a:defRPr sz="3600">
                <a:solidFill>
                  <a:schemeClr val="dk2"/>
                </a:solidFill>
              </a:defRPr>
            </a:lvl7pPr>
            <a:lvl8pPr lvl="7">
              <a:lnSpc>
                <a:spcPct val="85000"/>
              </a:lnSpc>
              <a:spcBef>
                <a:spcPts val="0"/>
              </a:spcBef>
              <a:spcAft>
                <a:spcPts val="0"/>
              </a:spcAft>
              <a:buNone/>
              <a:defRPr sz="3600">
                <a:solidFill>
                  <a:schemeClr val="dk2"/>
                </a:solidFill>
              </a:defRPr>
            </a:lvl8pPr>
            <a:lvl9pPr lvl="8">
              <a:lnSpc>
                <a:spcPct val="85000"/>
              </a:lnSpc>
              <a:spcBef>
                <a:spcPts val="0"/>
              </a:spcBef>
              <a:spcAft>
                <a:spcPts val="0"/>
              </a:spcAft>
              <a:buNone/>
              <a:defRPr sz="3600">
                <a:solidFill>
                  <a:schemeClr val="dk2"/>
                </a:solidFill>
              </a:defRPr>
            </a:lvl9pPr>
          </a:lstStyle>
          <a:p/>
        </p:txBody>
      </p:sp>
      <p:sp>
        <p:nvSpPr>
          <p:cNvPr id="652" name="Google Shape;652;p64"/>
          <p:cNvSpPr txBox="1"/>
          <p:nvPr>
            <p:ph idx="13" type="subTitle"/>
          </p:nvPr>
        </p:nvSpPr>
        <p:spPr>
          <a:xfrm>
            <a:off x="2775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000"/>
              <a:buFont typeface="Urbanist"/>
              <a:buNone/>
              <a:defRPr sz="1000">
                <a:solidFill>
                  <a:schemeClr val="dk1"/>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p:txBody>
      </p:sp>
      <p:sp>
        <p:nvSpPr>
          <p:cNvPr id="653" name="Google Shape;653;p64"/>
          <p:cNvSpPr txBox="1"/>
          <p:nvPr>
            <p:ph idx="14" type="subTitle"/>
          </p:nvPr>
        </p:nvSpPr>
        <p:spPr>
          <a:xfrm>
            <a:off x="38773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2pPr>
            <a:lvl3pPr lvl="2"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3pPr>
            <a:lvl4pPr lvl="3"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4pPr>
            <a:lvl5pPr lvl="4"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5pPr>
            <a:lvl6pPr lvl="5"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6pPr>
            <a:lvl7pPr lvl="6"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7pPr>
            <a:lvl8pPr lvl="7"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8pPr>
            <a:lvl9pPr lvl="8" algn="ctr">
              <a:spcBef>
                <a:spcPts val="0"/>
              </a:spcBef>
              <a:spcAft>
                <a:spcPts val="0"/>
              </a:spcAft>
              <a:buClr>
                <a:schemeClr val="accent3"/>
              </a:buClr>
              <a:buSzPts val="1000"/>
              <a:buFont typeface="Urbanist"/>
              <a:buNone/>
              <a:defRPr sz="1000">
                <a:solidFill>
                  <a:schemeClr val="accent3"/>
                </a:solidFill>
                <a:latin typeface="Urbanist"/>
                <a:ea typeface="Urbanist"/>
                <a:cs typeface="Urbanist"/>
                <a:sym typeface="Urbanist"/>
              </a:defRPr>
            </a:lvl9pPr>
          </a:lstStyle>
          <a:p/>
        </p:txBody>
      </p:sp>
      <p:sp>
        <p:nvSpPr>
          <p:cNvPr id="654" name="Google Shape;654;p64"/>
          <p:cNvSpPr txBox="1"/>
          <p:nvPr>
            <p:ph idx="15" type="subTitle"/>
          </p:nvPr>
        </p:nvSpPr>
        <p:spPr>
          <a:xfrm>
            <a:off x="56772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p:txBody>
      </p:sp>
      <p:sp>
        <p:nvSpPr>
          <p:cNvPr id="655" name="Google Shape;655;p64"/>
          <p:cNvSpPr txBox="1"/>
          <p:nvPr>
            <p:ph idx="16" type="subTitle"/>
          </p:nvPr>
        </p:nvSpPr>
        <p:spPr>
          <a:xfrm>
            <a:off x="7477100" y="4218350"/>
            <a:ext cx="1377600" cy="144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000"/>
              <a:buFont typeface="Urbanist"/>
              <a:buNone/>
              <a:defRPr sz="1000">
                <a:solidFill>
                  <a:schemeClr val="accent3"/>
                </a:solidFill>
              </a:defRPr>
            </a:lvl1pPr>
            <a:lvl2pPr lvl="1"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2pPr>
            <a:lvl3pPr lvl="2"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3pPr>
            <a:lvl4pPr lvl="3"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4pPr>
            <a:lvl5pPr lvl="4"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5pPr>
            <a:lvl6pPr lvl="5"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6pPr>
            <a:lvl7pPr lvl="6"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7pPr>
            <a:lvl8pPr lvl="7"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8pPr>
            <a:lvl9pPr lvl="8" algn="ctr">
              <a:spcBef>
                <a:spcPts val="0"/>
              </a:spcBef>
              <a:spcAft>
                <a:spcPts val="0"/>
              </a:spcAft>
              <a:buClr>
                <a:schemeClr val="dk1"/>
              </a:buClr>
              <a:buSzPts val="1000"/>
              <a:buFont typeface="Urbanist"/>
              <a:buNone/>
              <a:defRPr sz="1000">
                <a:solidFill>
                  <a:schemeClr val="dk1"/>
                </a:solidFill>
                <a:latin typeface="Urbanist"/>
                <a:ea typeface="Urbanist"/>
                <a:cs typeface="Urbanist"/>
                <a:sym typeface="Urbanist"/>
              </a:defRPr>
            </a:lvl9pPr>
          </a:lstStyle>
          <a:p/>
        </p:txBody>
      </p:sp>
      <p:sp>
        <p:nvSpPr>
          <p:cNvPr id="656" name="Google Shape;656;p64"/>
          <p:cNvSpPr txBox="1"/>
          <p:nvPr>
            <p:ph idx="17" type="subTitle"/>
          </p:nvPr>
        </p:nvSpPr>
        <p:spPr>
          <a:xfrm>
            <a:off x="238800"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1200"/>
              <a:buFont typeface="Urbanist"/>
              <a:buNone/>
              <a:defRPr b="1" sz="12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7" name="Google Shape;657;p64"/>
          <p:cNvSpPr txBox="1"/>
          <p:nvPr>
            <p:ph idx="18" type="subTitle"/>
          </p:nvPr>
        </p:nvSpPr>
        <p:spPr>
          <a:xfrm>
            <a:off x="2034375"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658" name="Google Shape;658;p64"/>
          <p:cNvSpPr txBox="1"/>
          <p:nvPr>
            <p:ph idx="19" type="subTitle"/>
          </p:nvPr>
        </p:nvSpPr>
        <p:spPr>
          <a:xfrm>
            <a:off x="5645375"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659" name="Google Shape;659;p64"/>
          <p:cNvSpPr txBox="1"/>
          <p:nvPr>
            <p:ph idx="20" type="subTitle"/>
          </p:nvPr>
        </p:nvSpPr>
        <p:spPr>
          <a:xfrm>
            <a:off x="7460789" y="2667925"/>
            <a:ext cx="1339800" cy="14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SemiBold"/>
              <a:buNone/>
              <a:defRPr sz="1200">
                <a:latin typeface="Urbanist SemiBold"/>
                <a:ea typeface="Urbanist SemiBold"/>
                <a:cs typeface="Urbanist SemiBold"/>
                <a:sym typeface="Urbanist SemiBold"/>
              </a:defRPr>
            </a:lvl1pPr>
            <a:lvl2pPr lvl="1">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2pPr>
            <a:lvl3pPr lvl="2">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3pPr>
            <a:lvl4pPr lvl="3">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4pPr>
            <a:lvl5pPr lvl="4">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5pPr>
            <a:lvl6pPr lvl="5">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6pPr>
            <a:lvl7pPr lvl="6">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7pPr>
            <a:lvl8pPr lvl="7">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8pPr>
            <a:lvl9pPr lvl="8">
              <a:spcBef>
                <a:spcPts val="0"/>
              </a:spcBef>
              <a:spcAft>
                <a:spcPts val="0"/>
              </a:spcAft>
              <a:buClr>
                <a:schemeClr val="lt1"/>
              </a:buClr>
              <a:buSzPts val="1200"/>
              <a:buFont typeface="Urbanist SemiBold"/>
              <a:buNone/>
              <a:defRPr sz="1200">
                <a:solidFill>
                  <a:schemeClr val="lt1"/>
                </a:solidFill>
                <a:latin typeface="Urbanist SemiBold"/>
                <a:ea typeface="Urbanist SemiBold"/>
                <a:cs typeface="Urbanist SemiBold"/>
                <a:sym typeface="Urbanist SemiBold"/>
              </a:defRPr>
            </a:lvl9pPr>
          </a:lstStyle>
          <a:p/>
        </p:txBody>
      </p:sp>
      <p:sp>
        <p:nvSpPr>
          <p:cNvPr id="660" name="Google Shape;660;p64"/>
          <p:cNvSpPr txBox="1"/>
          <p:nvPr>
            <p:ph idx="21" type="subTitle"/>
          </p:nvPr>
        </p:nvSpPr>
        <p:spPr>
          <a:xfrm>
            <a:off x="372900" y="202945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600"/>
              <a:buFont typeface="Urbanist"/>
              <a:buNone/>
              <a:defRPr b="1">
                <a:solidFill>
                  <a:schemeClr val="dk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661" name="Google Shape;661;p64"/>
          <p:cNvSpPr txBox="1"/>
          <p:nvPr>
            <p:ph idx="22" type="subTitle"/>
          </p:nvPr>
        </p:nvSpPr>
        <p:spPr>
          <a:xfrm>
            <a:off x="2178663"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662" name="Google Shape;662;p64"/>
          <p:cNvSpPr txBox="1"/>
          <p:nvPr>
            <p:ph idx="23" type="subTitle"/>
          </p:nvPr>
        </p:nvSpPr>
        <p:spPr>
          <a:xfrm>
            <a:off x="3974250"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663" name="Google Shape;663;p64"/>
          <p:cNvSpPr txBox="1"/>
          <p:nvPr>
            <p:ph idx="24" type="subTitle"/>
          </p:nvPr>
        </p:nvSpPr>
        <p:spPr>
          <a:xfrm>
            <a:off x="5789675"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664" name="Google Shape;664;p64"/>
          <p:cNvSpPr txBox="1"/>
          <p:nvPr>
            <p:ph idx="25" type="subTitle"/>
          </p:nvPr>
        </p:nvSpPr>
        <p:spPr>
          <a:xfrm>
            <a:off x="7605089" y="2027390"/>
            <a:ext cx="314100" cy="3387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600"/>
              <a:buFont typeface="Urbanist"/>
              <a:buNone/>
              <a:defRPr b="1">
                <a:solidFill>
                  <a:schemeClr val="accent3"/>
                </a:solidFill>
              </a:defRPr>
            </a:lvl1pPr>
            <a:lvl2pPr lvl="1" algn="ctr">
              <a:spcBef>
                <a:spcPts val="0"/>
              </a:spcBef>
              <a:spcAft>
                <a:spcPts val="0"/>
              </a:spcAft>
              <a:buClr>
                <a:schemeClr val="accent3"/>
              </a:buClr>
              <a:buSzPts val="1600"/>
              <a:buNone/>
              <a:defRPr b="1" sz="1600">
                <a:solidFill>
                  <a:schemeClr val="accent3"/>
                </a:solidFill>
              </a:defRPr>
            </a:lvl2pPr>
            <a:lvl3pPr lvl="2" algn="ctr">
              <a:spcBef>
                <a:spcPts val="0"/>
              </a:spcBef>
              <a:spcAft>
                <a:spcPts val="0"/>
              </a:spcAft>
              <a:buClr>
                <a:schemeClr val="accent3"/>
              </a:buClr>
              <a:buSzPts val="1600"/>
              <a:buNone/>
              <a:defRPr b="1" sz="1600">
                <a:solidFill>
                  <a:schemeClr val="accent3"/>
                </a:solidFill>
              </a:defRPr>
            </a:lvl3pPr>
            <a:lvl4pPr lvl="3" algn="ctr">
              <a:spcBef>
                <a:spcPts val="0"/>
              </a:spcBef>
              <a:spcAft>
                <a:spcPts val="0"/>
              </a:spcAft>
              <a:buClr>
                <a:schemeClr val="accent3"/>
              </a:buClr>
              <a:buSzPts val="1600"/>
              <a:buNone/>
              <a:defRPr b="1" sz="1600">
                <a:solidFill>
                  <a:schemeClr val="accent3"/>
                </a:solidFill>
              </a:defRPr>
            </a:lvl4pPr>
            <a:lvl5pPr lvl="4" algn="ctr">
              <a:spcBef>
                <a:spcPts val="0"/>
              </a:spcBef>
              <a:spcAft>
                <a:spcPts val="0"/>
              </a:spcAft>
              <a:buClr>
                <a:schemeClr val="accent3"/>
              </a:buClr>
              <a:buSzPts val="1600"/>
              <a:buNone/>
              <a:defRPr b="1" sz="1600">
                <a:solidFill>
                  <a:schemeClr val="accent3"/>
                </a:solidFill>
              </a:defRPr>
            </a:lvl5pPr>
            <a:lvl6pPr lvl="5" algn="ctr">
              <a:spcBef>
                <a:spcPts val="0"/>
              </a:spcBef>
              <a:spcAft>
                <a:spcPts val="0"/>
              </a:spcAft>
              <a:buClr>
                <a:schemeClr val="accent3"/>
              </a:buClr>
              <a:buSzPts val="1600"/>
              <a:buNone/>
              <a:defRPr b="1" sz="1600">
                <a:solidFill>
                  <a:schemeClr val="accent3"/>
                </a:solidFill>
              </a:defRPr>
            </a:lvl6pPr>
            <a:lvl7pPr lvl="6" algn="ctr">
              <a:spcBef>
                <a:spcPts val="0"/>
              </a:spcBef>
              <a:spcAft>
                <a:spcPts val="0"/>
              </a:spcAft>
              <a:buClr>
                <a:schemeClr val="accent3"/>
              </a:buClr>
              <a:buSzPts val="1600"/>
              <a:buNone/>
              <a:defRPr b="1" sz="1600">
                <a:solidFill>
                  <a:schemeClr val="accent3"/>
                </a:solidFill>
              </a:defRPr>
            </a:lvl7pPr>
            <a:lvl8pPr lvl="7" algn="ctr">
              <a:spcBef>
                <a:spcPts val="0"/>
              </a:spcBef>
              <a:spcAft>
                <a:spcPts val="0"/>
              </a:spcAft>
              <a:buClr>
                <a:schemeClr val="accent3"/>
              </a:buClr>
              <a:buSzPts val="1600"/>
              <a:buNone/>
              <a:defRPr b="1" sz="1600">
                <a:solidFill>
                  <a:schemeClr val="accent3"/>
                </a:solidFill>
              </a:defRPr>
            </a:lvl8pPr>
            <a:lvl9pPr lvl="8" algn="ctr">
              <a:spcBef>
                <a:spcPts val="0"/>
              </a:spcBef>
              <a:spcAft>
                <a:spcPts val="0"/>
              </a:spcAft>
              <a:buClr>
                <a:schemeClr val="accent3"/>
              </a:buClr>
              <a:buSzPts val="1600"/>
              <a:buNone/>
              <a:defRPr b="1" sz="1600">
                <a:solidFill>
                  <a:schemeClr val="accent3"/>
                </a:solidFill>
              </a:defRPr>
            </a:lvl9pPr>
          </a:lstStyle>
          <a:p/>
        </p:txBody>
      </p:sp>
      <p:sp>
        <p:nvSpPr>
          <p:cNvPr id="665" name="Google Shape;665;p64"/>
          <p:cNvSpPr txBox="1"/>
          <p:nvPr>
            <p:ph idx="26" type="body"/>
          </p:nvPr>
        </p:nvSpPr>
        <p:spPr>
          <a:xfrm>
            <a:off x="7450350" y="2952175"/>
            <a:ext cx="1458000" cy="8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Urbanist"/>
              <a:buChar char="●"/>
              <a:defRPr sz="1000"/>
            </a:lvl1pPr>
            <a:lvl2pPr indent="-292100" lvl="1" marL="914400">
              <a:spcBef>
                <a:spcPts val="0"/>
              </a:spcBef>
              <a:spcAft>
                <a:spcPts val="0"/>
              </a:spcAft>
              <a:buClr>
                <a:schemeClr val="lt1"/>
              </a:buClr>
              <a:buSzPts val="1000"/>
              <a:buFont typeface="Urbanist"/>
              <a:buChar char="○"/>
              <a:defRPr sz="1000"/>
            </a:lvl2pPr>
            <a:lvl3pPr indent="-292100" lvl="2" marL="1371600">
              <a:spcBef>
                <a:spcPts val="0"/>
              </a:spcBef>
              <a:spcAft>
                <a:spcPts val="0"/>
              </a:spcAft>
              <a:buClr>
                <a:schemeClr val="lt1"/>
              </a:buClr>
              <a:buSzPts val="1000"/>
              <a:buFont typeface="Urbanist"/>
              <a:buChar char="■"/>
              <a:defRPr sz="1000"/>
            </a:lvl3pPr>
            <a:lvl4pPr indent="-292100" lvl="3" marL="1828800">
              <a:spcBef>
                <a:spcPts val="0"/>
              </a:spcBef>
              <a:spcAft>
                <a:spcPts val="0"/>
              </a:spcAft>
              <a:buClr>
                <a:schemeClr val="lt1"/>
              </a:buClr>
              <a:buSzPts val="1000"/>
              <a:buFont typeface="Urbanist"/>
              <a:buChar char="●"/>
              <a:defRPr sz="1000"/>
            </a:lvl4pPr>
            <a:lvl5pPr indent="-292100" lvl="4" marL="2286000">
              <a:spcBef>
                <a:spcPts val="0"/>
              </a:spcBef>
              <a:spcAft>
                <a:spcPts val="0"/>
              </a:spcAft>
              <a:buClr>
                <a:schemeClr val="lt1"/>
              </a:buClr>
              <a:buSzPts val="1000"/>
              <a:buFont typeface="Urbanist"/>
              <a:buChar char="○"/>
              <a:defRPr sz="1000"/>
            </a:lvl5pPr>
            <a:lvl6pPr indent="-292100" lvl="5" marL="2743200">
              <a:spcBef>
                <a:spcPts val="0"/>
              </a:spcBef>
              <a:spcAft>
                <a:spcPts val="0"/>
              </a:spcAft>
              <a:buClr>
                <a:schemeClr val="lt1"/>
              </a:buClr>
              <a:buSzPts val="1000"/>
              <a:buFont typeface="Urbanist"/>
              <a:buChar char="■"/>
              <a:defRPr sz="1000"/>
            </a:lvl6pPr>
            <a:lvl7pPr indent="-292100" lvl="6" marL="3200400">
              <a:spcBef>
                <a:spcPts val="0"/>
              </a:spcBef>
              <a:spcAft>
                <a:spcPts val="0"/>
              </a:spcAft>
              <a:buClr>
                <a:schemeClr val="lt1"/>
              </a:buClr>
              <a:buSzPts val="1000"/>
              <a:buFont typeface="Urbanist"/>
              <a:buChar char="●"/>
              <a:defRPr sz="1000"/>
            </a:lvl7pPr>
            <a:lvl8pPr indent="-292100" lvl="7" marL="3657600">
              <a:spcBef>
                <a:spcPts val="0"/>
              </a:spcBef>
              <a:spcAft>
                <a:spcPts val="0"/>
              </a:spcAft>
              <a:buClr>
                <a:schemeClr val="lt1"/>
              </a:buClr>
              <a:buSzPts val="1000"/>
              <a:buFont typeface="Urbanist"/>
              <a:buChar char="○"/>
              <a:defRPr sz="1000"/>
            </a:lvl8pPr>
            <a:lvl9pPr indent="-292100" lvl="8" marL="4114800">
              <a:spcBef>
                <a:spcPts val="0"/>
              </a:spcBef>
              <a:spcAft>
                <a:spcPts val="0"/>
              </a:spcAft>
              <a:buClr>
                <a:schemeClr val="lt1"/>
              </a:buClr>
              <a:buSzPts val="1000"/>
              <a:buFont typeface="Urbanist"/>
              <a:buChar char="■"/>
              <a:defRPr sz="1000"/>
            </a:lvl9pPr>
          </a:lstStyle>
          <a:p/>
        </p:txBody>
      </p:sp>
      <p:sp>
        <p:nvSpPr>
          <p:cNvPr id="666" name="Google Shape;666;p64"/>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67" name="Google Shape;667;p64"/>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
  <p:cSld name="CUSTOM_5">
    <p:spTree>
      <p:nvGrpSpPr>
        <p:cNvPr id="668" name="Shape 668"/>
        <p:cNvGrpSpPr/>
        <p:nvPr/>
      </p:nvGrpSpPr>
      <p:grpSpPr>
        <a:xfrm>
          <a:off x="0" y="0"/>
          <a:ext cx="0" cy="0"/>
          <a:chOff x="0" y="0"/>
          <a:chExt cx="0" cy="0"/>
        </a:xfrm>
      </p:grpSpPr>
      <p:sp>
        <p:nvSpPr>
          <p:cNvPr id="669" name="Google Shape;669;p65"/>
          <p:cNvSpPr txBox="1"/>
          <p:nvPr>
            <p:ph idx="1" type="subTitle"/>
          </p:nvPr>
        </p:nvSpPr>
        <p:spPr>
          <a:xfrm>
            <a:off x="320625" y="4675975"/>
            <a:ext cx="27000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70" name="Google Shape;670;p65"/>
          <p:cNvSpPr txBox="1"/>
          <p:nvPr>
            <p:ph idx="2" type="subTitle"/>
          </p:nvPr>
        </p:nvSpPr>
        <p:spPr>
          <a:xfrm>
            <a:off x="4716740" y="4675975"/>
            <a:ext cx="2294700" cy="236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sp>
        <p:nvSpPr>
          <p:cNvPr id="671" name="Google Shape;671;p65"/>
          <p:cNvSpPr txBox="1"/>
          <p:nvPr>
            <p:ph idx="3" type="subTitle"/>
          </p:nvPr>
        </p:nvSpPr>
        <p:spPr>
          <a:xfrm>
            <a:off x="6859200" y="4683725"/>
            <a:ext cx="2056500" cy="228600"/>
          </a:xfrm>
          <a:prstGeom prst="rect">
            <a:avLst/>
          </a:prstGeom>
        </p:spPr>
        <p:txBody>
          <a:bodyPr anchorCtr="0" anchor="b" bIns="0" lIns="0" spcFirstLastPara="1" rIns="0" wrap="square" tIns="0">
            <a:noAutofit/>
          </a:bodyPr>
          <a:lstStyle>
            <a:lvl1pPr lvl="0"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1pPr>
            <a:lvl2pPr lvl="1"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2pPr>
            <a:lvl3pPr lvl="2"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3pPr>
            <a:lvl4pPr lvl="3"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4pPr>
            <a:lvl5pPr lvl="4"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5pPr>
            <a:lvl6pPr lvl="5"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6pPr>
            <a:lvl7pPr lvl="6"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7pPr>
            <a:lvl8pPr lvl="7"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8pPr>
            <a:lvl9pPr lvl="8" algn="r">
              <a:spcBef>
                <a:spcPts val="0"/>
              </a:spcBef>
              <a:spcAft>
                <a:spcPts val="0"/>
              </a:spcAft>
              <a:buClr>
                <a:schemeClr val="dk2"/>
              </a:buClr>
              <a:buSzPts val="700"/>
              <a:buFont typeface="Urbanist Medium"/>
              <a:buNone/>
              <a:defRPr sz="700">
                <a:solidFill>
                  <a:schemeClr val="dk2"/>
                </a:solidFill>
                <a:latin typeface="Urbanist Medium"/>
                <a:ea typeface="Urbanist Medium"/>
                <a:cs typeface="Urbanist Medium"/>
                <a:sym typeface="Urbanist Medium"/>
              </a:defRPr>
            </a:lvl9pPr>
          </a:lstStyle>
          <a:p/>
        </p:txBody>
      </p:sp>
      <p:cxnSp>
        <p:nvCxnSpPr>
          <p:cNvPr id="672" name="Google Shape;672;p65"/>
          <p:cNvCxnSpPr/>
          <p:nvPr/>
        </p:nvCxnSpPr>
        <p:spPr>
          <a:xfrm>
            <a:off x="238800" y="4683300"/>
            <a:ext cx="8676900" cy="0"/>
          </a:xfrm>
          <a:prstGeom prst="straightConnector1">
            <a:avLst/>
          </a:prstGeom>
          <a:noFill/>
          <a:ln cap="flat" cmpd="sng" w="9525">
            <a:solidFill>
              <a:schemeClr val="accent1"/>
            </a:solidFill>
            <a:prstDash val="solid"/>
            <a:round/>
            <a:headEnd len="med" w="med" type="none"/>
            <a:tailEnd len="med" w="med" type="none"/>
          </a:ln>
        </p:spPr>
      </p:cxnSp>
      <p:sp>
        <p:nvSpPr>
          <p:cNvPr id="673" name="Google Shape;673;p65"/>
          <p:cNvSpPr/>
          <p:nvPr/>
        </p:nvSpPr>
        <p:spPr>
          <a:xfrm>
            <a:off x="228600" y="4837500"/>
            <a:ext cx="48900" cy="4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74" name="Google Shape;674;p65"/>
          <p:cNvSpPr/>
          <p:nvPr/>
        </p:nvSpPr>
        <p:spPr>
          <a:xfrm>
            <a:off x="4618950" y="4839000"/>
            <a:ext cx="45900" cy="4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675" name="Google Shape;675;p65"/>
          <p:cNvSpPr txBox="1"/>
          <p:nvPr>
            <p:ph idx="4" type="subTitle"/>
          </p:nvPr>
        </p:nvSpPr>
        <p:spPr>
          <a:xfrm>
            <a:off x="6314800" y="458325"/>
            <a:ext cx="2294700" cy="330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600"/>
              <a:buFont typeface="Urbanis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6" name="Google Shape;676;p65"/>
          <p:cNvSpPr txBox="1"/>
          <p:nvPr>
            <p:ph type="title"/>
          </p:nvPr>
        </p:nvSpPr>
        <p:spPr>
          <a:xfrm>
            <a:off x="237650" y="746900"/>
            <a:ext cx="2834700" cy="25908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3000"/>
              <a:buFont typeface="Urbanist"/>
              <a:buNone/>
              <a:defRPr>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p:txBody>
      </p:sp>
      <p:sp>
        <p:nvSpPr>
          <p:cNvPr id="677" name="Google Shape;677;p65"/>
          <p:cNvSpPr txBox="1"/>
          <p:nvPr>
            <p:ph idx="5" type="subTitle"/>
          </p:nvPr>
        </p:nvSpPr>
        <p:spPr>
          <a:xfrm>
            <a:off x="229175" y="229175"/>
            <a:ext cx="2834700" cy="330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678" name="Google Shape;678;p65"/>
          <p:cNvSpPr txBox="1"/>
          <p:nvPr>
            <p:ph idx="6" type="subTitle"/>
          </p:nvPr>
        </p:nvSpPr>
        <p:spPr>
          <a:xfrm>
            <a:off x="3437500" y="882725"/>
            <a:ext cx="2294700" cy="500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679" name="Google Shape;679;p65"/>
          <p:cNvSpPr txBox="1"/>
          <p:nvPr>
            <p:ph idx="7" type="title"/>
          </p:nvPr>
        </p:nvSpPr>
        <p:spPr>
          <a:xfrm>
            <a:off x="3611850" y="1848195"/>
            <a:ext cx="1924200" cy="5940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6200"/>
              <a:buNone/>
              <a:defRPr sz="6200"/>
            </a:lvl1pPr>
            <a:lvl2pPr lvl="1">
              <a:spcBef>
                <a:spcPts val="0"/>
              </a:spcBef>
              <a:spcAft>
                <a:spcPts val="0"/>
              </a:spcAft>
              <a:buClr>
                <a:schemeClr val="lt1"/>
              </a:buClr>
              <a:buSzPts val="6200"/>
              <a:buNone/>
              <a:defRPr sz="6200"/>
            </a:lvl2pPr>
            <a:lvl3pPr lvl="2">
              <a:spcBef>
                <a:spcPts val="0"/>
              </a:spcBef>
              <a:spcAft>
                <a:spcPts val="0"/>
              </a:spcAft>
              <a:buClr>
                <a:schemeClr val="lt1"/>
              </a:buClr>
              <a:buSzPts val="6200"/>
              <a:buNone/>
              <a:defRPr sz="6200"/>
            </a:lvl3pPr>
            <a:lvl4pPr lvl="3">
              <a:spcBef>
                <a:spcPts val="0"/>
              </a:spcBef>
              <a:spcAft>
                <a:spcPts val="0"/>
              </a:spcAft>
              <a:buClr>
                <a:schemeClr val="lt1"/>
              </a:buClr>
              <a:buSzPts val="6200"/>
              <a:buNone/>
              <a:defRPr sz="6200"/>
            </a:lvl4pPr>
            <a:lvl5pPr lvl="4">
              <a:spcBef>
                <a:spcPts val="0"/>
              </a:spcBef>
              <a:spcAft>
                <a:spcPts val="0"/>
              </a:spcAft>
              <a:buClr>
                <a:schemeClr val="lt1"/>
              </a:buClr>
              <a:buSzPts val="6200"/>
              <a:buNone/>
              <a:defRPr sz="6200"/>
            </a:lvl5pPr>
            <a:lvl6pPr lvl="5">
              <a:spcBef>
                <a:spcPts val="0"/>
              </a:spcBef>
              <a:spcAft>
                <a:spcPts val="0"/>
              </a:spcAft>
              <a:buClr>
                <a:schemeClr val="lt1"/>
              </a:buClr>
              <a:buSzPts val="6200"/>
              <a:buNone/>
              <a:defRPr sz="6200"/>
            </a:lvl6pPr>
            <a:lvl7pPr lvl="6">
              <a:spcBef>
                <a:spcPts val="0"/>
              </a:spcBef>
              <a:spcAft>
                <a:spcPts val="0"/>
              </a:spcAft>
              <a:buClr>
                <a:schemeClr val="lt1"/>
              </a:buClr>
              <a:buSzPts val="6200"/>
              <a:buNone/>
              <a:defRPr sz="6200"/>
            </a:lvl7pPr>
            <a:lvl8pPr lvl="7">
              <a:spcBef>
                <a:spcPts val="0"/>
              </a:spcBef>
              <a:spcAft>
                <a:spcPts val="0"/>
              </a:spcAft>
              <a:buClr>
                <a:schemeClr val="lt1"/>
              </a:buClr>
              <a:buSzPts val="6200"/>
              <a:buNone/>
              <a:defRPr sz="6200"/>
            </a:lvl8pPr>
            <a:lvl9pPr lvl="8">
              <a:spcBef>
                <a:spcPts val="0"/>
              </a:spcBef>
              <a:spcAft>
                <a:spcPts val="0"/>
              </a:spcAft>
              <a:buClr>
                <a:schemeClr val="lt1"/>
              </a:buClr>
              <a:buSzPts val="6200"/>
              <a:buNone/>
              <a:defRPr sz="6200"/>
            </a:lvl9pPr>
          </a:lstStyle>
          <a:p/>
        </p:txBody>
      </p:sp>
      <p:sp>
        <p:nvSpPr>
          <p:cNvPr id="680" name="Google Shape;680;p65"/>
          <p:cNvSpPr txBox="1"/>
          <p:nvPr>
            <p:ph idx="8" type="title"/>
          </p:nvPr>
        </p:nvSpPr>
        <p:spPr>
          <a:xfrm>
            <a:off x="3611850" y="3250202"/>
            <a:ext cx="1920300" cy="594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6200"/>
              <a:buFont typeface="Urbanist"/>
              <a:buNone/>
              <a:defRPr sz="6200">
                <a:latin typeface="Urbanist"/>
                <a:ea typeface="Urbanist"/>
                <a:cs typeface="Urbanist"/>
                <a:sym typeface="Urbanist"/>
              </a:defRPr>
            </a:lvl1pPr>
            <a:lvl2pPr lvl="1">
              <a:spcBef>
                <a:spcPts val="0"/>
              </a:spcBef>
              <a:spcAft>
                <a:spcPts val="0"/>
              </a:spcAft>
              <a:buClr>
                <a:schemeClr val="lt1"/>
              </a:buClr>
              <a:buSzPts val="3000"/>
              <a:buFont typeface="Urbanist"/>
              <a:buNone/>
              <a:defRPr/>
            </a:lvl2pPr>
            <a:lvl3pPr lvl="2">
              <a:spcBef>
                <a:spcPts val="0"/>
              </a:spcBef>
              <a:spcAft>
                <a:spcPts val="0"/>
              </a:spcAft>
              <a:buClr>
                <a:schemeClr val="lt1"/>
              </a:buClr>
              <a:buSzPts val="3000"/>
              <a:buFont typeface="Urbanist"/>
              <a:buNone/>
              <a:defRPr/>
            </a:lvl3pPr>
            <a:lvl4pPr lvl="3">
              <a:spcBef>
                <a:spcPts val="0"/>
              </a:spcBef>
              <a:spcAft>
                <a:spcPts val="0"/>
              </a:spcAft>
              <a:buClr>
                <a:schemeClr val="lt1"/>
              </a:buClr>
              <a:buSzPts val="3000"/>
              <a:buFont typeface="Urbanist"/>
              <a:buNone/>
              <a:defRPr/>
            </a:lvl4pPr>
            <a:lvl5pPr lvl="4">
              <a:spcBef>
                <a:spcPts val="0"/>
              </a:spcBef>
              <a:spcAft>
                <a:spcPts val="0"/>
              </a:spcAft>
              <a:buClr>
                <a:schemeClr val="lt1"/>
              </a:buClr>
              <a:buSzPts val="3000"/>
              <a:buFont typeface="Urbanist"/>
              <a:buNone/>
              <a:defRPr/>
            </a:lvl5pPr>
            <a:lvl6pPr lvl="5">
              <a:spcBef>
                <a:spcPts val="0"/>
              </a:spcBef>
              <a:spcAft>
                <a:spcPts val="0"/>
              </a:spcAft>
              <a:buClr>
                <a:schemeClr val="lt1"/>
              </a:buClr>
              <a:buSzPts val="3000"/>
              <a:buFont typeface="Urbanist"/>
              <a:buNone/>
              <a:defRPr/>
            </a:lvl6pPr>
            <a:lvl7pPr lvl="6">
              <a:spcBef>
                <a:spcPts val="0"/>
              </a:spcBef>
              <a:spcAft>
                <a:spcPts val="0"/>
              </a:spcAft>
              <a:buClr>
                <a:schemeClr val="lt1"/>
              </a:buClr>
              <a:buSzPts val="3000"/>
              <a:buFont typeface="Urbanist"/>
              <a:buNone/>
              <a:defRPr/>
            </a:lvl7pPr>
            <a:lvl8pPr lvl="7">
              <a:spcBef>
                <a:spcPts val="0"/>
              </a:spcBef>
              <a:spcAft>
                <a:spcPts val="0"/>
              </a:spcAft>
              <a:buClr>
                <a:schemeClr val="lt1"/>
              </a:buClr>
              <a:buSzPts val="3000"/>
              <a:buFont typeface="Urbanist"/>
              <a:buNone/>
              <a:defRPr/>
            </a:lvl8pPr>
            <a:lvl9pPr lvl="8">
              <a:spcBef>
                <a:spcPts val="0"/>
              </a:spcBef>
              <a:spcAft>
                <a:spcPts val="0"/>
              </a:spcAft>
              <a:buClr>
                <a:schemeClr val="lt1"/>
              </a:buClr>
              <a:buSzPts val="3000"/>
              <a:buFont typeface="Urbanist"/>
              <a:buNone/>
              <a:defRPr/>
            </a:lvl9pPr>
          </a:lstStyle>
          <a:p/>
        </p:txBody>
      </p:sp>
      <p:sp>
        <p:nvSpPr>
          <p:cNvPr id="681" name="Google Shape;681;p65"/>
          <p:cNvSpPr txBox="1"/>
          <p:nvPr>
            <p:ph idx="9" type="subTitle"/>
          </p:nvPr>
        </p:nvSpPr>
        <p:spPr>
          <a:xfrm>
            <a:off x="3611850" y="2707575"/>
            <a:ext cx="2120400" cy="168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Urbanist"/>
              <a:buNone/>
              <a:defRPr sz="10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682" name="Google Shape;682;p65"/>
          <p:cNvSpPr txBox="1"/>
          <p:nvPr>
            <p:ph idx="13" type="subTitle"/>
          </p:nvPr>
        </p:nvSpPr>
        <p:spPr>
          <a:xfrm>
            <a:off x="3611850" y="4076800"/>
            <a:ext cx="2120400" cy="1683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000"/>
              <a:buFont typeface="Urbanist"/>
              <a:buNone/>
              <a:defRPr sz="10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683" name="Google Shape;683;p65"/>
          <p:cNvSpPr txBox="1"/>
          <p:nvPr>
            <p:ph idx="14" type="subTitle"/>
          </p:nvPr>
        </p:nvSpPr>
        <p:spPr>
          <a:xfrm>
            <a:off x="6258900" y="3267725"/>
            <a:ext cx="2478300" cy="5007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Urbanist"/>
              <a:buNone/>
              <a:defRPr sz="1200"/>
            </a:lvl1pPr>
            <a:lvl2pPr lvl="1">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2pPr>
            <a:lvl3pPr lvl="2">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3pPr>
            <a:lvl4pPr lvl="3">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4pPr>
            <a:lvl5pPr lvl="4">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5pPr>
            <a:lvl6pPr lvl="5">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6pPr>
            <a:lvl7pPr lvl="6">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7pPr>
            <a:lvl8pPr lvl="7">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8pPr>
            <a:lvl9pPr lvl="8">
              <a:spcBef>
                <a:spcPts val="0"/>
              </a:spcBef>
              <a:spcAft>
                <a:spcPts val="0"/>
              </a:spcAft>
              <a:buClr>
                <a:schemeClr val="lt1"/>
              </a:buClr>
              <a:buSzPts val="1200"/>
              <a:buFont typeface="Urbanist"/>
              <a:buNone/>
              <a:defRPr sz="1200">
                <a:solidFill>
                  <a:schemeClr val="lt1"/>
                </a:solidFill>
                <a:latin typeface="Urbanist"/>
                <a:ea typeface="Urbanist"/>
                <a:cs typeface="Urbanist"/>
                <a:sym typeface="Urbanist"/>
              </a:defRPr>
            </a:lvl9pPr>
          </a:lstStyle>
          <a:p/>
        </p:txBody>
      </p:sp>
      <p:sp>
        <p:nvSpPr>
          <p:cNvPr id="684" name="Google Shape;684;p65"/>
          <p:cNvSpPr txBox="1"/>
          <p:nvPr>
            <p:ph idx="15" type="subTitle"/>
          </p:nvPr>
        </p:nvSpPr>
        <p:spPr>
          <a:xfrm>
            <a:off x="6258900" y="3955225"/>
            <a:ext cx="2478300" cy="330000"/>
          </a:xfrm>
          <a:prstGeom prst="rect">
            <a:avLst/>
          </a:prstGeom>
        </p:spPr>
        <p:txBody>
          <a:bodyPr anchorCtr="0" anchor="t" bIns="91425" lIns="0" spcFirstLastPara="1" rIns="91425" wrap="square" tIns="0">
            <a:noAutofit/>
          </a:bodyPr>
          <a:lstStyle>
            <a:lvl1pPr lvl="0">
              <a:spcBef>
                <a:spcPts val="0"/>
              </a:spcBef>
              <a:spcAft>
                <a:spcPts val="0"/>
              </a:spcAft>
              <a:buClr>
                <a:schemeClr val="accent3"/>
              </a:buClr>
              <a:buSzPts val="1600"/>
              <a:buFont typeface="Urbanist"/>
              <a:buNone/>
              <a:defRPr b="1" u="sng">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85" name="Shape 685"/>
        <p:cNvGrpSpPr/>
        <p:nvPr/>
      </p:nvGrpSpPr>
      <p:grpSpPr>
        <a:xfrm>
          <a:off x="0" y="0"/>
          <a:ext cx="0" cy="0"/>
          <a:chOff x="0" y="0"/>
          <a:chExt cx="0" cy="0"/>
        </a:xfrm>
      </p:grpSpPr>
      <p:sp>
        <p:nvSpPr>
          <p:cNvPr id="686" name="Google Shape;686;p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87" name="Google Shape;687;p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88" name="Shape 688"/>
        <p:cNvGrpSpPr/>
        <p:nvPr/>
      </p:nvGrpSpPr>
      <p:grpSpPr>
        <a:xfrm>
          <a:off x="0" y="0"/>
          <a:ext cx="0" cy="0"/>
          <a:chOff x="0" y="0"/>
          <a:chExt cx="0" cy="0"/>
        </a:xfrm>
      </p:grpSpPr>
      <p:sp>
        <p:nvSpPr>
          <p:cNvPr id="689" name="Google Shape;689;p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690" name="Shape 690"/>
        <p:cNvGrpSpPr/>
        <p:nvPr/>
      </p:nvGrpSpPr>
      <p:grpSpPr>
        <a:xfrm>
          <a:off x="0" y="0"/>
          <a:ext cx="0" cy="0"/>
          <a:chOff x="0" y="0"/>
          <a:chExt cx="0" cy="0"/>
        </a:xfrm>
      </p:grpSpPr>
      <p:sp>
        <p:nvSpPr>
          <p:cNvPr id="691" name="Google Shape;69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2" name="Google Shape;69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693" name="Shape 693"/>
        <p:cNvGrpSpPr/>
        <p:nvPr/>
      </p:nvGrpSpPr>
      <p:grpSpPr>
        <a:xfrm>
          <a:off x="0" y="0"/>
          <a:ext cx="0" cy="0"/>
          <a:chOff x="0" y="0"/>
          <a:chExt cx="0" cy="0"/>
        </a:xfrm>
      </p:grpSpPr>
      <p:sp>
        <p:nvSpPr>
          <p:cNvPr id="694" name="Google Shape;69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5" name="Google Shape;695;p6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96" name="Google Shape;696;p69"/>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97" name="Shape 697"/>
        <p:cNvGrpSpPr/>
        <p:nvPr/>
      </p:nvGrpSpPr>
      <p:grpSpPr>
        <a:xfrm>
          <a:off x="0" y="0"/>
          <a:ext cx="0" cy="0"/>
          <a:chOff x="0" y="0"/>
          <a:chExt cx="0" cy="0"/>
        </a:xfrm>
      </p:grpSpPr>
      <p:sp>
        <p:nvSpPr>
          <p:cNvPr id="698" name="Google Shape;698;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99" name="Shape 699"/>
        <p:cNvGrpSpPr/>
        <p:nvPr/>
      </p:nvGrpSpPr>
      <p:grpSpPr>
        <a:xfrm>
          <a:off x="0" y="0"/>
          <a:ext cx="0" cy="0"/>
          <a:chOff x="0" y="0"/>
          <a:chExt cx="0" cy="0"/>
        </a:xfrm>
      </p:grpSpPr>
      <p:sp>
        <p:nvSpPr>
          <p:cNvPr id="700" name="Google Shape;700;p7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01" name="Google Shape;701;p7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4">
  <p:cSld name="BLANK_3_1_1">
    <p:bg>
      <p:bgPr>
        <a:solidFill>
          <a:schemeClr val="accent1"/>
        </a:solidFill>
      </p:bgPr>
    </p:bg>
    <p:spTree>
      <p:nvGrpSpPr>
        <p:cNvPr id="51" name="Shape 51"/>
        <p:cNvGrpSpPr/>
        <p:nvPr/>
      </p:nvGrpSpPr>
      <p:grpSpPr>
        <a:xfrm>
          <a:off x="0" y="0"/>
          <a:ext cx="0" cy="0"/>
          <a:chOff x="0" y="0"/>
          <a:chExt cx="0" cy="0"/>
        </a:xfrm>
      </p:grpSpPr>
      <p:sp>
        <p:nvSpPr>
          <p:cNvPr id="52" name="Google Shape;52;p8"/>
          <p:cNvSpPr txBox="1"/>
          <p:nvPr>
            <p:ph type="title"/>
          </p:nvPr>
        </p:nvSpPr>
        <p:spPr>
          <a:xfrm>
            <a:off x="283850" y="474875"/>
            <a:ext cx="2773200" cy="1585200"/>
          </a:xfrm>
          <a:prstGeom prst="rect">
            <a:avLst/>
          </a:prstGeom>
        </p:spPr>
        <p:txBody>
          <a:bodyPr anchorCtr="0" anchor="t" bIns="0" lIns="0" spcFirstLastPara="1" rIns="0" wrap="square" tIns="91425">
            <a:norm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p:txBody>
      </p:sp>
      <p:sp>
        <p:nvSpPr>
          <p:cNvPr id="53" name="Google Shape;53;p8"/>
          <p:cNvSpPr txBox="1"/>
          <p:nvPr>
            <p:ph idx="1" type="subTitle"/>
          </p:nvPr>
        </p:nvSpPr>
        <p:spPr>
          <a:xfrm>
            <a:off x="284850" y="3602000"/>
            <a:ext cx="2773200" cy="804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Inter"/>
              <a:buNone/>
              <a:defRPr sz="1200"/>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p:txBody>
      </p:sp>
      <p:sp>
        <p:nvSpPr>
          <p:cNvPr id="54" name="Google Shape;54;p8"/>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8"/>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p:nvPr>
            <p:ph idx="4" type="pic"/>
          </p:nvPr>
        </p:nvSpPr>
        <p:spPr>
          <a:xfrm>
            <a:off x="3185700" y="291263"/>
            <a:ext cx="5671200" cy="4387800"/>
          </a:xfrm>
          <a:prstGeom prst="rect">
            <a:avLst/>
          </a:prstGeom>
          <a:no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02" name="Shape 702"/>
        <p:cNvGrpSpPr/>
        <p:nvPr/>
      </p:nvGrpSpPr>
      <p:grpSpPr>
        <a:xfrm>
          <a:off x="0" y="0"/>
          <a:ext cx="0" cy="0"/>
          <a:chOff x="0" y="0"/>
          <a:chExt cx="0" cy="0"/>
        </a:xfrm>
      </p:grpSpPr>
      <p:sp>
        <p:nvSpPr>
          <p:cNvPr id="703" name="Google Shape;703;p7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04" name="Shape 704"/>
        <p:cNvGrpSpPr/>
        <p:nvPr/>
      </p:nvGrpSpPr>
      <p:grpSpPr>
        <a:xfrm>
          <a:off x="0" y="0"/>
          <a:ext cx="0" cy="0"/>
          <a:chOff x="0" y="0"/>
          <a:chExt cx="0" cy="0"/>
        </a:xfrm>
      </p:grpSpPr>
      <p:sp>
        <p:nvSpPr>
          <p:cNvPr id="705" name="Google Shape;705;p7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06" name="Google Shape;706;p7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07" name="Google Shape;707;p7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08" name="Shape 708"/>
        <p:cNvGrpSpPr/>
        <p:nvPr/>
      </p:nvGrpSpPr>
      <p:grpSpPr>
        <a:xfrm>
          <a:off x="0" y="0"/>
          <a:ext cx="0" cy="0"/>
          <a:chOff x="0" y="0"/>
          <a:chExt cx="0" cy="0"/>
        </a:xfrm>
      </p:grpSpPr>
      <p:sp>
        <p:nvSpPr>
          <p:cNvPr id="709" name="Google Shape;709;p7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10" name="Shape 710"/>
        <p:cNvGrpSpPr/>
        <p:nvPr/>
      </p:nvGrpSpPr>
      <p:grpSpPr>
        <a:xfrm>
          <a:off x="0" y="0"/>
          <a:ext cx="0" cy="0"/>
          <a:chOff x="0" y="0"/>
          <a:chExt cx="0" cy="0"/>
        </a:xfrm>
      </p:grpSpPr>
      <p:sp>
        <p:nvSpPr>
          <p:cNvPr id="711" name="Google Shape;711;p7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12" name="Google Shape;712;p7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13" name="Shape 713"/>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14" name="Shape 714"/>
        <p:cNvGrpSpPr/>
        <p:nvPr/>
      </p:nvGrpSpPr>
      <p:grpSpPr>
        <a:xfrm>
          <a:off x="0" y="0"/>
          <a:ext cx="0" cy="0"/>
          <a:chOff x="0" y="0"/>
          <a:chExt cx="0" cy="0"/>
        </a:xfrm>
      </p:grpSpPr>
      <p:sp>
        <p:nvSpPr>
          <p:cNvPr id="715" name="Google Shape;715;p7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6" name="Google Shape;716;p7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17" name="Google Shape;717;p7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18" name="Google Shape;718;p7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19" name="Google Shape;719;p7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20" name="Google Shape;720;p7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21" name="Google Shape;721;p7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722" name="Shape 722"/>
        <p:cNvGrpSpPr/>
        <p:nvPr/>
      </p:nvGrpSpPr>
      <p:grpSpPr>
        <a:xfrm>
          <a:off x="0" y="0"/>
          <a:ext cx="0" cy="0"/>
          <a:chOff x="0" y="0"/>
          <a:chExt cx="0" cy="0"/>
        </a:xfrm>
      </p:grpSpPr>
      <p:sp>
        <p:nvSpPr>
          <p:cNvPr id="723" name="Google Shape;723;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4" name="Google Shape;724;p78"/>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725" name="Google Shape;725;p7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726" name="Shape 726"/>
        <p:cNvGrpSpPr/>
        <p:nvPr/>
      </p:nvGrpSpPr>
      <p:grpSpPr>
        <a:xfrm>
          <a:off x="0" y="0"/>
          <a:ext cx="0" cy="0"/>
          <a:chOff x="0" y="0"/>
          <a:chExt cx="0" cy="0"/>
        </a:xfrm>
      </p:grpSpPr>
      <p:sp>
        <p:nvSpPr>
          <p:cNvPr id="727" name="Google Shape;727;p7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8" name="Google Shape;728;p79"/>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729" name="Google Shape;729;p7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30" name="Google Shape;730;p7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31" name="Google Shape;731;p7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732" name="Shape 732"/>
        <p:cNvGrpSpPr/>
        <p:nvPr/>
      </p:nvGrpSpPr>
      <p:grpSpPr>
        <a:xfrm>
          <a:off x="0" y="0"/>
          <a:ext cx="0" cy="0"/>
          <a:chOff x="0" y="0"/>
          <a:chExt cx="0" cy="0"/>
        </a:xfrm>
      </p:grpSpPr>
      <p:sp>
        <p:nvSpPr>
          <p:cNvPr id="733" name="Google Shape;733;p80"/>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734" name="Google Shape;734;p8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35" name="Google Shape;735;p8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6" name="Google Shape;736;p8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37" name="Google Shape;737;p8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38" name="Google Shape;738;p8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39" name="Google Shape;739;p80"/>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740" name="Shape 740"/>
        <p:cNvGrpSpPr/>
        <p:nvPr/>
      </p:nvGrpSpPr>
      <p:grpSpPr>
        <a:xfrm>
          <a:off x="0" y="0"/>
          <a:ext cx="0" cy="0"/>
          <a:chOff x="0" y="0"/>
          <a:chExt cx="0" cy="0"/>
        </a:xfrm>
      </p:grpSpPr>
      <p:sp>
        <p:nvSpPr>
          <p:cNvPr id="741" name="Google Shape;741;p81"/>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742" name="Google Shape;742;p8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3" name="Google Shape;743;p8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4" name="Google Shape;744;p8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5" name="Google Shape;745;p8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6" name="Google Shape;746;p8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47" name="Google Shape;747;p8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48" name="Google Shape;748;p8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49" name="Google Shape;749;p8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BLANK_1_1_1_1_1_1_1_1_1_1_2">
    <p:bg>
      <p:bgPr>
        <a:solidFill>
          <a:schemeClr val="lt1"/>
        </a:solidFill>
      </p:bgPr>
    </p:bg>
    <p:spTree>
      <p:nvGrpSpPr>
        <p:cNvPr id="58" name="Shape 58"/>
        <p:cNvGrpSpPr/>
        <p:nvPr/>
      </p:nvGrpSpPr>
      <p:grpSpPr>
        <a:xfrm>
          <a:off x="0" y="0"/>
          <a:ext cx="0" cy="0"/>
          <a:chOff x="0" y="0"/>
          <a:chExt cx="0" cy="0"/>
        </a:xfrm>
      </p:grpSpPr>
      <p:sp>
        <p:nvSpPr>
          <p:cNvPr id="59" name="Google Shape;59;p9"/>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9"/>
          <p:cNvSpPr txBox="1"/>
          <p:nvPr>
            <p:ph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61" name="Google Shape;61;p9"/>
          <p:cNvSpPr txBox="1"/>
          <p:nvPr>
            <p:ph idx="2"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750" name="Shape 750"/>
        <p:cNvGrpSpPr/>
        <p:nvPr/>
      </p:nvGrpSpPr>
      <p:grpSpPr>
        <a:xfrm>
          <a:off x="0" y="0"/>
          <a:ext cx="0" cy="0"/>
          <a:chOff x="0" y="0"/>
          <a:chExt cx="0" cy="0"/>
        </a:xfrm>
      </p:grpSpPr>
      <p:sp>
        <p:nvSpPr>
          <p:cNvPr id="751" name="Google Shape;751;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2" name="Google Shape;752;p8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753" name="Shape 753"/>
        <p:cNvGrpSpPr/>
        <p:nvPr/>
      </p:nvGrpSpPr>
      <p:grpSpPr>
        <a:xfrm>
          <a:off x="0" y="0"/>
          <a:ext cx="0" cy="0"/>
          <a:chOff x="0" y="0"/>
          <a:chExt cx="0" cy="0"/>
        </a:xfrm>
      </p:grpSpPr>
      <p:sp>
        <p:nvSpPr>
          <p:cNvPr id="754" name="Google Shape;754;p83"/>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755" name="Google Shape;755;p83"/>
          <p:cNvSpPr/>
          <p:nvPr>
            <p:ph idx="2" type="pic"/>
          </p:nvPr>
        </p:nvSpPr>
        <p:spPr>
          <a:xfrm>
            <a:off x="4804825" y="1133300"/>
            <a:ext cx="4027500" cy="2392800"/>
          </a:xfrm>
          <a:prstGeom prst="rect">
            <a:avLst/>
          </a:prstGeom>
          <a:noFill/>
          <a:ln>
            <a:noFill/>
          </a:ln>
        </p:spPr>
      </p:sp>
      <p:sp>
        <p:nvSpPr>
          <p:cNvPr id="756" name="Google Shape;756;p83"/>
          <p:cNvSpPr/>
          <p:nvPr>
            <p:ph idx="3" type="pic"/>
          </p:nvPr>
        </p:nvSpPr>
        <p:spPr>
          <a:xfrm>
            <a:off x="311725" y="1133300"/>
            <a:ext cx="4027500" cy="2392800"/>
          </a:xfrm>
          <a:prstGeom prst="rect">
            <a:avLst/>
          </a:prstGeom>
          <a:noFill/>
          <a:ln>
            <a:noFill/>
          </a:ln>
        </p:spPr>
      </p:sp>
      <p:sp>
        <p:nvSpPr>
          <p:cNvPr id="757" name="Google Shape;757;p8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58" name="Google Shape;758;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9" name="Google Shape;759;p8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60" name="Google Shape;760;p8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761" name="Shape 761"/>
        <p:cNvGrpSpPr/>
        <p:nvPr/>
      </p:nvGrpSpPr>
      <p:grpSpPr>
        <a:xfrm>
          <a:off x="0" y="0"/>
          <a:ext cx="0" cy="0"/>
          <a:chOff x="0" y="0"/>
          <a:chExt cx="0" cy="0"/>
        </a:xfrm>
      </p:grpSpPr>
      <p:sp>
        <p:nvSpPr>
          <p:cNvPr id="762" name="Google Shape;762;p84"/>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763" name="Google Shape;763;p84"/>
          <p:cNvSpPr/>
          <p:nvPr>
            <p:ph idx="2" type="pic"/>
          </p:nvPr>
        </p:nvSpPr>
        <p:spPr>
          <a:xfrm>
            <a:off x="6205225" y="1128325"/>
            <a:ext cx="2627100" cy="2273100"/>
          </a:xfrm>
          <a:prstGeom prst="rect">
            <a:avLst/>
          </a:prstGeom>
          <a:noFill/>
          <a:ln>
            <a:noFill/>
          </a:ln>
        </p:spPr>
      </p:sp>
      <p:sp>
        <p:nvSpPr>
          <p:cNvPr id="764" name="Google Shape;764;p84"/>
          <p:cNvSpPr/>
          <p:nvPr>
            <p:ph idx="3" type="pic"/>
          </p:nvPr>
        </p:nvSpPr>
        <p:spPr>
          <a:xfrm>
            <a:off x="311725" y="1128325"/>
            <a:ext cx="2627100" cy="2273100"/>
          </a:xfrm>
          <a:prstGeom prst="rect">
            <a:avLst/>
          </a:prstGeom>
          <a:noFill/>
          <a:ln>
            <a:noFill/>
          </a:ln>
        </p:spPr>
      </p:sp>
      <p:sp>
        <p:nvSpPr>
          <p:cNvPr id="765" name="Google Shape;765;p8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66" name="Google Shape;766;p84"/>
          <p:cNvSpPr/>
          <p:nvPr>
            <p:ph idx="5" type="pic"/>
          </p:nvPr>
        </p:nvSpPr>
        <p:spPr>
          <a:xfrm>
            <a:off x="3255250" y="1128325"/>
            <a:ext cx="2627100" cy="2273100"/>
          </a:xfrm>
          <a:prstGeom prst="rect">
            <a:avLst/>
          </a:prstGeom>
          <a:noFill/>
          <a:ln>
            <a:noFill/>
          </a:ln>
        </p:spPr>
      </p:sp>
      <p:sp>
        <p:nvSpPr>
          <p:cNvPr id="767" name="Google Shape;767;p8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68" name="Google Shape;76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9" name="Google Shape;769;p8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70" name="Google Shape;770;p8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71" name="Google Shape;771;p8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772" name="Shape 772"/>
        <p:cNvGrpSpPr/>
        <p:nvPr/>
      </p:nvGrpSpPr>
      <p:grpSpPr>
        <a:xfrm>
          <a:off x="0" y="0"/>
          <a:ext cx="0" cy="0"/>
          <a:chOff x="0" y="0"/>
          <a:chExt cx="0" cy="0"/>
        </a:xfrm>
      </p:grpSpPr>
      <p:sp>
        <p:nvSpPr>
          <p:cNvPr id="773" name="Google Shape;773;p8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774" name="Shape 774"/>
        <p:cNvGrpSpPr/>
        <p:nvPr/>
      </p:nvGrpSpPr>
      <p:grpSpPr>
        <a:xfrm>
          <a:off x="0" y="0"/>
          <a:ext cx="0" cy="0"/>
          <a:chOff x="0" y="0"/>
          <a:chExt cx="0" cy="0"/>
        </a:xfrm>
      </p:grpSpPr>
      <p:sp>
        <p:nvSpPr>
          <p:cNvPr id="775" name="Google Shape;775;p86"/>
          <p:cNvSpPr/>
          <p:nvPr>
            <p:ph idx="2" type="pic"/>
          </p:nvPr>
        </p:nvSpPr>
        <p:spPr>
          <a:xfrm>
            <a:off x="3389600" y="118913"/>
            <a:ext cx="1643700" cy="1535100"/>
          </a:xfrm>
          <a:prstGeom prst="rect">
            <a:avLst/>
          </a:prstGeom>
          <a:noFill/>
          <a:ln>
            <a:noFill/>
          </a:ln>
        </p:spPr>
      </p:sp>
      <p:sp>
        <p:nvSpPr>
          <p:cNvPr id="776" name="Google Shape;776;p86"/>
          <p:cNvSpPr/>
          <p:nvPr>
            <p:ph idx="3" type="pic"/>
          </p:nvPr>
        </p:nvSpPr>
        <p:spPr>
          <a:xfrm>
            <a:off x="5195935" y="118913"/>
            <a:ext cx="1643700" cy="1535100"/>
          </a:xfrm>
          <a:prstGeom prst="rect">
            <a:avLst/>
          </a:prstGeom>
          <a:noFill/>
          <a:ln>
            <a:noFill/>
          </a:ln>
        </p:spPr>
      </p:sp>
      <p:sp>
        <p:nvSpPr>
          <p:cNvPr id="777" name="Google Shape;777;p86"/>
          <p:cNvSpPr/>
          <p:nvPr>
            <p:ph idx="4" type="pic"/>
          </p:nvPr>
        </p:nvSpPr>
        <p:spPr>
          <a:xfrm>
            <a:off x="7002270" y="118913"/>
            <a:ext cx="1643700" cy="1535100"/>
          </a:xfrm>
          <a:prstGeom prst="rect">
            <a:avLst/>
          </a:prstGeom>
          <a:noFill/>
          <a:ln>
            <a:noFill/>
          </a:ln>
        </p:spPr>
      </p:sp>
      <p:sp>
        <p:nvSpPr>
          <p:cNvPr id="778" name="Google Shape;778;p86"/>
          <p:cNvSpPr/>
          <p:nvPr>
            <p:ph idx="5" type="pic"/>
          </p:nvPr>
        </p:nvSpPr>
        <p:spPr>
          <a:xfrm>
            <a:off x="3389588" y="1804212"/>
            <a:ext cx="1643700" cy="1535100"/>
          </a:xfrm>
          <a:prstGeom prst="rect">
            <a:avLst/>
          </a:prstGeom>
          <a:noFill/>
          <a:ln>
            <a:noFill/>
          </a:ln>
        </p:spPr>
      </p:sp>
      <p:sp>
        <p:nvSpPr>
          <p:cNvPr id="779" name="Google Shape;779;p86"/>
          <p:cNvSpPr/>
          <p:nvPr>
            <p:ph idx="6" type="pic"/>
          </p:nvPr>
        </p:nvSpPr>
        <p:spPr>
          <a:xfrm>
            <a:off x="5195922" y="1804212"/>
            <a:ext cx="1643700" cy="1535100"/>
          </a:xfrm>
          <a:prstGeom prst="rect">
            <a:avLst/>
          </a:prstGeom>
          <a:noFill/>
          <a:ln>
            <a:noFill/>
          </a:ln>
        </p:spPr>
      </p:sp>
      <p:sp>
        <p:nvSpPr>
          <p:cNvPr id="780" name="Google Shape;780;p86"/>
          <p:cNvSpPr/>
          <p:nvPr>
            <p:ph idx="7" type="pic"/>
          </p:nvPr>
        </p:nvSpPr>
        <p:spPr>
          <a:xfrm>
            <a:off x="7002257" y="1804212"/>
            <a:ext cx="1643700" cy="1535100"/>
          </a:xfrm>
          <a:prstGeom prst="rect">
            <a:avLst/>
          </a:prstGeom>
          <a:noFill/>
          <a:ln>
            <a:noFill/>
          </a:ln>
        </p:spPr>
      </p:sp>
      <p:sp>
        <p:nvSpPr>
          <p:cNvPr id="781" name="Google Shape;781;p8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82" name="Google Shape;782;p86"/>
          <p:cNvSpPr/>
          <p:nvPr>
            <p:ph idx="8" type="pic"/>
          </p:nvPr>
        </p:nvSpPr>
        <p:spPr>
          <a:xfrm>
            <a:off x="3389588" y="3489487"/>
            <a:ext cx="1643700" cy="1535100"/>
          </a:xfrm>
          <a:prstGeom prst="rect">
            <a:avLst/>
          </a:prstGeom>
          <a:noFill/>
          <a:ln>
            <a:noFill/>
          </a:ln>
        </p:spPr>
      </p:sp>
      <p:sp>
        <p:nvSpPr>
          <p:cNvPr id="783" name="Google Shape;783;p86"/>
          <p:cNvSpPr/>
          <p:nvPr>
            <p:ph idx="9" type="pic"/>
          </p:nvPr>
        </p:nvSpPr>
        <p:spPr>
          <a:xfrm>
            <a:off x="5195922" y="3489487"/>
            <a:ext cx="1643700" cy="1535100"/>
          </a:xfrm>
          <a:prstGeom prst="rect">
            <a:avLst/>
          </a:prstGeom>
          <a:noFill/>
          <a:ln>
            <a:noFill/>
          </a:ln>
        </p:spPr>
      </p:sp>
      <p:sp>
        <p:nvSpPr>
          <p:cNvPr id="784" name="Google Shape;784;p8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5">
  <p:cSld name="BLANK_1_1_1_1_1_1_1_1_1_1_1_2_1">
    <p:bg>
      <p:bgPr>
        <a:solidFill>
          <a:schemeClr val="lt1"/>
        </a:solidFill>
      </p:bgPr>
    </p:bg>
    <p:spTree>
      <p:nvGrpSpPr>
        <p:cNvPr id="62" name="Shape 62"/>
        <p:cNvGrpSpPr/>
        <p:nvPr/>
      </p:nvGrpSpPr>
      <p:grpSpPr>
        <a:xfrm>
          <a:off x="0" y="0"/>
          <a:ext cx="0" cy="0"/>
          <a:chOff x="0" y="0"/>
          <a:chExt cx="0" cy="0"/>
        </a:xfrm>
      </p:grpSpPr>
      <p:sp>
        <p:nvSpPr>
          <p:cNvPr id="63" name="Google Shape;63;p10"/>
          <p:cNvSpPr txBox="1"/>
          <p:nvPr>
            <p:ph type="title"/>
          </p:nvPr>
        </p:nvSpPr>
        <p:spPr>
          <a:xfrm>
            <a:off x="283850" y="285900"/>
            <a:ext cx="4227600" cy="3093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1800">
                <a:solidFill>
                  <a:schemeClr val="dk1"/>
                </a:solidFill>
              </a:defRPr>
            </a:lvl1pPr>
            <a:lvl2pPr lvl="1">
              <a:lnSpc>
                <a:spcPct val="70000"/>
              </a:lnSpc>
              <a:spcBef>
                <a:spcPts val="0"/>
              </a:spcBef>
              <a:spcAft>
                <a:spcPts val="0"/>
              </a:spcAft>
              <a:buNone/>
              <a:defRPr sz="1800">
                <a:solidFill>
                  <a:schemeClr val="dk1"/>
                </a:solidFill>
              </a:defRPr>
            </a:lvl2pPr>
            <a:lvl3pPr lvl="2">
              <a:lnSpc>
                <a:spcPct val="70000"/>
              </a:lnSpc>
              <a:spcBef>
                <a:spcPts val="0"/>
              </a:spcBef>
              <a:spcAft>
                <a:spcPts val="0"/>
              </a:spcAft>
              <a:buNone/>
              <a:defRPr sz="1800">
                <a:solidFill>
                  <a:schemeClr val="dk1"/>
                </a:solidFill>
              </a:defRPr>
            </a:lvl3pPr>
            <a:lvl4pPr lvl="3">
              <a:lnSpc>
                <a:spcPct val="70000"/>
              </a:lnSpc>
              <a:spcBef>
                <a:spcPts val="0"/>
              </a:spcBef>
              <a:spcAft>
                <a:spcPts val="0"/>
              </a:spcAft>
              <a:buNone/>
              <a:defRPr sz="1800">
                <a:solidFill>
                  <a:schemeClr val="dk1"/>
                </a:solidFill>
              </a:defRPr>
            </a:lvl4pPr>
            <a:lvl5pPr lvl="4">
              <a:lnSpc>
                <a:spcPct val="70000"/>
              </a:lnSpc>
              <a:spcBef>
                <a:spcPts val="0"/>
              </a:spcBef>
              <a:spcAft>
                <a:spcPts val="0"/>
              </a:spcAft>
              <a:buNone/>
              <a:defRPr sz="1800">
                <a:solidFill>
                  <a:schemeClr val="dk1"/>
                </a:solidFill>
              </a:defRPr>
            </a:lvl5pPr>
            <a:lvl6pPr lvl="5">
              <a:lnSpc>
                <a:spcPct val="70000"/>
              </a:lnSpc>
              <a:spcBef>
                <a:spcPts val="0"/>
              </a:spcBef>
              <a:spcAft>
                <a:spcPts val="0"/>
              </a:spcAft>
              <a:buNone/>
              <a:defRPr sz="1800">
                <a:solidFill>
                  <a:schemeClr val="dk1"/>
                </a:solidFill>
              </a:defRPr>
            </a:lvl6pPr>
            <a:lvl7pPr lvl="6">
              <a:lnSpc>
                <a:spcPct val="70000"/>
              </a:lnSpc>
              <a:spcBef>
                <a:spcPts val="0"/>
              </a:spcBef>
              <a:spcAft>
                <a:spcPts val="0"/>
              </a:spcAft>
              <a:buNone/>
              <a:defRPr sz="1800">
                <a:solidFill>
                  <a:schemeClr val="dk1"/>
                </a:solidFill>
              </a:defRPr>
            </a:lvl7pPr>
            <a:lvl8pPr lvl="7">
              <a:lnSpc>
                <a:spcPct val="70000"/>
              </a:lnSpc>
              <a:spcBef>
                <a:spcPts val="0"/>
              </a:spcBef>
              <a:spcAft>
                <a:spcPts val="0"/>
              </a:spcAft>
              <a:buNone/>
              <a:defRPr sz="1800">
                <a:solidFill>
                  <a:schemeClr val="dk1"/>
                </a:solidFill>
              </a:defRPr>
            </a:lvl8pPr>
            <a:lvl9pPr lvl="8">
              <a:lnSpc>
                <a:spcPct val="70000"/>
              </a:lnSpc>
              <a:spcBef>
                <a:spcPts val="0"/>
              </a:spcBef>
              <a:spcAft>
                <a:spcPts val="0"/>
              </a:spcAft>
              <a:buNone/>
              <a:defRPr sz="1800">
                <a:solidFill>
                  <a:schemeClr val="dk1"/>
                </a:solidFill>
              </a:defRPr>
            </a:lvl9pPr>
          </a:lstStyle>
          <a:p/>
        </p:txBody>
      </p:sp>
      <p:sp>
        <p:nvSpPr>
          <p:cNvPr id="64" name="Google Shape;64;p10"/>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0"/>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6" name="Google Shape;66;p10"/>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7" name="Google Shape;67;p10"/>
          <p:cNvSpPr txBox="1"/>
          <p:nvPr>
            <p:ph idx="1" type="subTitle"/>
          </p:nvPr>
        </p:nvSpPr>
        <p:spPr>
          <a:xfrm>
            <a:off x="1125100" y="2345400"/>
            <a:ext cx="5559300" cy="773700"/>
          </a:xfrm>
          <a:prstGeom prst="rect">
            <a:avLst/>
          </a:prstGeom>
        </p:spPr>
        <p:txBody>
          <a:bodyPr anchorCtr="0" anchor="ctr" bIns="0" lIns="0" spcFirstLastPara="1" rIns="0" wrap="square" tIns="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68" name="Google Shape;68;p10"/>
          <p:cNvSpPr txBox="1"/>
          <p:nvPr>
            <p:ph idx="4" type="subTitle"/>
          </p:nvPr>
        </p:nvSpPr>
        <p:spPr>
          <a:xfrm flipH="1">
            <a:off x="6801950" y="2345400"/>
            <a:ext cx="2055000" cy="773700"/>
          </a:xfrm>
          <a:prstGeom prst="rect">
            <a:avLst/>
          </a:prstGeom>
        </p:spPr>
        <p:txBody>
          <a:bodyPr anchorCtr="0" anchor="ctr" bIns="0" lIns="0" spcFirstLastPara="1" rIns="0" wrap="square" tIns="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69" name="Google Shape;69;p10"/>
          <p:cNvSpPr txBox="1"/>
          <p:nvPr>
            <p:ph idx="5" type="subTitle"/>
          </p:nvPr>
        </p:nvSpPr>
        <p:spPr>
          <a:xfrm>
            <a:off x="1125100" y="1555600"/>
            <a:ext cx="5559300" cy="773700"/>
          </a:xfrm>
          <a:prstGeom prst="rect">
            <a:avLst/>
          </a:prstGeom>
        </p:spPr>
        <p:txBody>
          <a:bodyPr anchorCtr="0" anchor="ctr" bIns="0" lIns="0" spcFirstLastPara="1" rIns="0" wrap="square" tIns="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70" name="Google Shape;70;p10"/>
          <p:cNvSpPr txBox="1"/>
          <p:nvPr>
            <p:ph idx="6" type="subTitle"/>
          </p:nvPr>
        </p:nvSpPr>
        <p:spPr>
          <a:xfrm flipH="1">
            <a:off x="6801950" y="1555600"/>
            <a:ext cx="2055000" cy="773700"/>
          </a:xfrm>
          <a:prstGeom prst="rect">
            <a:avLst/>
          </a:prstGeom>
        </p:spPr>
        <p:txBody>
          <a:bodyPr anchorCtr="0" anchor="ctr" bIns="0" lIns="0" spcFirstLastPara="1" rIns="0" wrap="square" tIns="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71" name="Google Shape;71;p10"/>
          <p:cNvSpPr txBox="1"/>
          <p:nvPr>
            <p:ph idx="7" type="subTitle"/>
          </p:nvPr>
        </p:nvSpPr>
        <p:spPr>
          <a:xfrm>
            <a:off x="1125100" y="3123163"/>
            <a:ext cx="5559300" cy="773700"/>
          </a:xfrm>
          <a:prstGeom prst="rect">
            <a:avLst/>
          </a:prstGeom>
        </p:spPr>
        <p:txBody>
          <a:bodyPr anchorCtr="0" anchor="ctr" bIns="0" lIns="0" spcFirstLastPara="1" rIns="0" wrap="square" tIns="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72" name="Google Shape;72;p10"/>
          <p:cNvSpPr txBox="1"/>
          <p:nvPr>
            <p:ph idx="8" type="subTitle"/>
          </p:nvPr>
        </p:nvSpPr>
        <p:spPr>
          <a:xfrm flipH="1">
            <a:off x="6801950" y="3123163"/>
            <a:ext cx="2055000" cy="773700"/>
          </a:xfrm>
          <a:prstGeom prst="rect">
            <a:avLst/>
          </a:prstGeom>
        </p:spPr>
        <p:txBody>
          <a:bodyPr anchorCtr="0" anchor="ctr" bIns="0" lIns="0" spcFirstLastPara="1" rIns="0" wrap="square" tIns="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73" name="Google Shape;73;p10"/>
          <p:cNvSpPr txBox="1"/>
          <p:nvPr>
            <p:ph idx="9" type="subTitle"/>
          </p:nvPr>
        </p:nvSpPr>
        <p:spPr>
          <a:xfrm>
            <a:off x="1125100" y="3902913"/>
            <a:ext cx="5559300" cy="773700"/>
          </a:xfrm>
          <a:prstGeom prst="rect">
            <a:avLst/>
          </a:prstGeom>
        </p:spPr>
        <p:txBody>
          <a:bodyPr anchorCtr="0" anchor="ctr" bIns="0" lIns="0" spcFirstLastPara="1" rIns="0" wrap="square" tIns="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74" name="Google Shape;74;p10"/>
          <p:cNvSpPr txBox="1"/>
          <p:nvPr>
            <p:ph idx="13" type="subTitle"/>
          </p:nvPr>
        </p:nvSpPr>
        <p:spPr>
          <a:xfrm flipH="1">
            <a:off x="6801950" y="3902913"/>
            <a:ext cx="2055000" cy="773700"/>
          </a:xfrm>
          <a:prstGeom prst="rect">
            <a:avLst/>
          </a:prstGeom>
        </p:spPr>
        <p:txBody>
          <a:bodyPr anchorCtr="0" anchor="ctr" bIns="0" lIns="0" spcFirstLastPara="1" rIns="0" wrap="square" tIns="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3.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slideLayout" Target="../slideLayouts/slideLayout78.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35" Type="http://schemas.openxmlformats.org/officeDocument/2006/relationships/slideLayout" Target="../slideLayouts/slideLayout80.xml"/><Relationship Id="rId12" Type="http://schemas.openxmlformats.org/officeDocument/2006/relationships/slideLayout" Target="../slideLayouts/slideLayout57.xml"/><Relationship Id="rId34" Type="http://schemas.openxmlformats.org/officeDocument/2006/relationships/slideLayout" Target="../slideLayouts/slideLayout79.xml"/><Relationship Id="rId15" Type="http://schemas.openxmlformats.org/officeDocument/2006/relationships/slideLayout" Target="../slideLayouts/slideLayout60.xml"/><Relationship Id="rId37" Type="http://schemas.openxmlformats.org/officeDocument/2006/relationships/slideLayout" Target="../slideLayouts/slideLayout82.xml"/><Relationship Id="rId14" Type="http://schemas.openxmlformats.org/officeDocument/2006/relationships/slideLayout" Target="../slideLayouts/slideLayout59.xml"/><Relationship Id="rId36" Type="http://schemas.openxmlformats.org/officeDocument/2006/relationships/slideLayout" Target="../slideLayouts/slideLayout81.xml"/><Relationship Id="rId17" Type="http://schemas.openxmlformats.org/officeDocument/2006/relationships/slideLayout" Target="../slideLayouts/slideLayout62.xml"/><Relationship Id="rId39" Type="http://schemas.openxmlformats.org/officeDocument/2006/relationships/slideLayout" Target="../slideLayouts/slideLayout84.xml"/><Relationship Id="rId16" Type="http://schemas.openxmlformats.org/officeDocument/2006/relationships/slideLayout" Target="../slideLayouts/slideLayout61.xml"/><Relationship Id="rId38" Type="http://schemas.openxmlformats.org/officeDocument/2006/relationships/slideLayout" Target="../slideLayouts/slideLayout83.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84850" y="1555575"/>
            <a:ext cx="5710500" cy="28614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7" name="Google Shape;7;p1"/>
          <p:cNvSpPr txBox="1"/>
          <p:nvPr>
            <p:ph type="title"/>
          </p:nvPr>
        </p:nvSpPr>
        <p:spPr>
          <a:xfrm>
            <a:off x="284850" y="285900"/>
            <a:ext cx="64239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3600">
                <a:solidFill>
                  <a:schemeClr val="lt1"/>
                </a:solidFill>
                <a:latin typeface="Inter"/>
                <a:ea typeface="Inter"/>
                <a:cs typeface="Inter"/>
                <a:sym typeface="Inter"/>
              </a:defRPr>
            </a:lvl1pPr>
            <a:lvl2pPr lvl="1">
              <a:lnSpc>
                <a:spcPct val="115000"/>
              </a:lnSpc>
              <a:spcBef>
                <a:spcPts val="0"/>
              </a:spcBef>
              <a:spcAft>
                <a:spcPts val="0"/>
              </a:spcAft>
              <a:buNone/>
              <a:defRPr sz="3600">
                <a:solidFill>
                  <a:schemeClr val="lt1"/>
                </a:solidFill>
                <a:latin typeface="Inter"/>
                <a:ea typeface="Inter"/>
                <a:cs typeface="Inter"/>
                <a:sym typeface="Inter"/>
              </a:defRPr>
            </a:lvl2pPr>
            <a:lvl3pPr lvl="2">
              <a:lnSpc>
                <a:spcPct val="115000"/>
              </a:lnSpc>
              <a:spcBef>
                <a:spcPts val="0"/>
              </a:spcBef>
              <a:spcAft>
                <a:spcPts val="0"/>
              </a:spcAft>
              <a:buNone/>
              <a:defRPr sz="3600">
                <a:solidFill>
                  <a:schemeClr val="lt1"/>
                </a:solidFill>
                <a:latin typeface="Inter"/>
                <a:ea typeface="Inter"/>
                <a:cs typeface="Inter"/>
                <a:sym typeface="Inter"/>
              </a:defRPr>
            </a:lvl3pPr>
            <a:lvl4pPr lvl="3">
              <a:lnSpc>
                <a:spcPct val="115000"/>
              </a:lnSpc>
              <a:spcBef>
                <a:spcPts val="0"/>
              </a:spcBef>
              <a:spcAft>
                <a:spcPts val="0"/>
              </a:spcAft>
              <a:buNone/>
              <a:defRPr sz="3600">
                <a:solidFill>
                  <a:schemeClr val="lt1"/>
                </a:solidFill>
                <a:latin typeface="Inter"/>
                <a:ea typeface="Inter"/>
                <a:cs typeface="Inter"/>
                <a:sym typeface="Inter"/>
              </a:defRPr>
            </a:lvl4pPr>
            <a:lvl5pPr lvl="4">
              <a:lnSpc>
                <a:spcPct val="115000"/>
              </a:lnSpc>
              <a:spcBef>
                <a:spcPts val="0"/>
              </a:spcBef>
              <a:spcAft>
                <a:spcPts val="0"/>
              </a:spcAft>
              <a:buNone/>
              <a:defRPr sz="3600">
                <a:solidFill>
                  <a:schemeClr val="lt1"/>
                </a:solidFill>
                <a:latin typeface="Inter"/>
                <a:ea typeface="Inter"/>
                <a:cs typeface="Inter"/>
                <a:sym typeface="Inter"/>
              </a:defRPr>
            </a:lvl5pPr>
            <a:lvl6pPr lvl="5">
              <a:lnSpc>
                <a:spcPct val="115000"/>
              </a:lnSpc>
              <a:spcBef>
                <a:spcPts val="0"/>
              </a:spcBef>
              <a:spcAft>
                <a:spcPts val="0"/>
              </a:spcAft>
              <a:buNone/>
              <a:defRPr sz="3600">
                <a:solidFill>
                  <a:schemeClr val="lt1"/>
                </a:solidFill>
                <a:latin typeface="Inter"/>
                <a:ea typeface="Inter"/>
                <a:cs typeface="Inter"/>
                <a:sym typeface="Inter"/>
              </a:defRPr>
            </a:lvl6pPr>
            <a:lvl7pPr lvl="6">
              <a:lnSpc>
                <a:spcPct val="115000"/>
              </a:lnSpc>
              <a:spcBef>
                <a:spcPts val="0"/>
              </a:spcBef>
              <a:spcAft>
                <a:spcPts val="0"/>
              </a:spcAft>
              <a:buNone/>
              <a:defRPr sz="3600">
                <a:solidFill>
                  <a:schemeClr val="lt1"/>
                </a:solidFill>
                <a:latin typeface="Inter"/>
                <a:ea typeface="Inter"/>
                <a:cs typeface="Inter"/>
                <a:sym typeface="Inter"/>
              </a:defRPr>
            </a:lvl7pPr>
            <a:lvl8pPr lvl="7">
              <a:lnSpc>
                <a:spcPct val="115000"/>
              </a:lnSpc>
              <a:spcBef>
                <a:spcPts val="0"/>
              </a:spcBef>
              <a:spcAft>
                <a:spcPts val="0"/>
              </a:spcAft>
              <a:buNone/>
              <a:defRPr sz="3600">
                <a:solidFill>
                  <a:schemeClr val="lt1"/>
                </a:solidFill>
                <a:latin typeface="Inter"/>
                <a:ea typeface="Inter"/>
                <a:cs typeface="Inter"/>
                <a:sym typeface="Inter"/>
              </a:defRPr>
            </a:lvl8pPr>
            <a:lvl9pPr lvl="8">
              <a:lnSpc>
                <a:spcPct val="115000"/>
              </a:lnSpc>
              <a:spcBef>
                <a:spcPts val="0"/>
              </a:spcBef>
              <a:spcAft>
                <a:spcPts val="0"/>
              </a:spcAft>
              <a:buNone/>
              <a:defRPr sz="3600">
                <a:solidFill>
                  <a:schemeClr val="lt1"/>
                </a:solidFill>
                <a:latin typeface="Inter"/>
                <a:ea typeface="Inter"/>
                <a:cs typeface="Inter"/>
                <a:sym typeface="Inter"/>
              </a:defRPr>
            </a:lvl9pPr>
          </a:lstStyle>
          <a:p/>
        </p:txBody>
      </p:sp>
      <p:sp>
        <p:nvSpPr>
          <p:cNvPr id="8" name="Google Shape;8;p1"/>
          <p:cNvSpPr txBox="1"/>
          <p:nvPr>
            <p:ph idx="12" type="sldNum"/>
          </p:nvPr>
        </p:nvSpPr>
        <p:spPr>
          <a:xfrm>
            <a:off x="8308150" y="4782125"/>
            <a:ext cx="548700" cy="76200"/>
          </a:xfrm>
          <a:prstGeom prst="rect">
            <a:avLst/>
          </a:prstGeom>
          <a:noFill/>
          <a:ln>
            <a:noFill/>
          </a:ln>
        </p:spPr>
        <p:txBody>
          <a:bodyPr anchorCtr="0" anchor="ctr" bIns="0" lIns="0" spcFirstLastPara="1" rIns="0" wrap="square" tIns="0">
            <a:noAutofit/>
          </a:bodyPr>
          <a:lstStyle>
            <a:lvl1pPr lvl="0" algn="r">
              <a:buNone/>
              <a:defRPr sz="600">
                <a:solidFill>
                  <a:schemeClr val="lt1"/>
                </a:solidFill>
                <a:latin typeface="Inter"/>
                <a:ea typeface="Inter"/>
                <a:cs typeface="Inter"/>
                <a:sym typeface="Inter"/>
              </a:defRPr>
            </a:lvl1pPr>
            <a:lvl2pPr lvl="1" algn="r">
              <a:buNone/>
              <a:defRPr sz="600">
                <a:solidFill>
                  <a:schemeClr val="lt1"/>
                </a:solidFill>
                <a:latin typeface="Inter"/>
                <a:ea typeface="Inter"/>
                <a:cs typeface="Inter"/>
                <a:sym typeface="Inter"/>
              </a:defRPr>
            </a:lvl2pPr>
            <a:lvl3pPr lvl="2" algn="r">
              <a:buNone/>
              <a:defRPr sz="600">
                <a:solidFill>
                  <a:schemeClr val="lt1"/>
                </a:solidFill>
                <a:latin typeface="Inter"/>
                <a:ea typeface="Inter"/>
                <a:cs typeface="Inter"/>
                <a:sym typeface="Inter"/>
              </a:defRPr>
            </a:lvl3pPr>
            <a:lvl4pPr lvl="3" algn="r">
              <a:buNone/>
              <a:defRPr sz="600">
                <a:solidFill>
                  <a:schemeClr val="lt1"/>
                </a:solidFill>
                <a:latin typeface="Inter"/>
                <a:ea typeface="Inter"/>
                <a:cs typeface="Inter"/>
                <a:sym typeface="Inter"/>
              </a:defRPr>
            </a:lvl4pPr>
            <a:lvl5pPr lvl="4" algn="r">
              <a:buNone/>
              <a:defRPr sz="600">
                <a:solidFill>
                  <a:schemeClr val="lt1"/>
                </a:solidFill>
                <a:latin typeface="Inter"/>
                <a:ea typeface="Inter"/>
                <a:cs typeface="Inter"/>
                <a:sym typeface="Inter"/>
              </a:defRPr>
            </a:lvl5pPr>
            <a:lvl6pPr lvl="5" algn="r">
              <a:buNone/>
              <a:defRPr sz="600">
                <a:solidFill>
                  <a:schemeClr val="lt1"/>
                </a:solidFill>
                <a:latin typeface="Inter"/>
                <a:ea typeface="Inter"/>
                <a:cs typeface="Inter"/>
                <a:sym typeface="Inter"/>
              </a:defRPr>
            </a:lvl6pPr>
            <a:lvl7pPr lvl="6" algn="r">
              <a:buNone/>
              <a:defRPr sz="600">
                <a:solidFill>
                  <a:schemeClr val="lt1"/>
                </a:solidFill>
                <a:latin typeface="Inter"/>
                <a:ea typeface="Inter"/>
                <a:cs typeface="Inter"/>
                <a:sym typeface="Inter"/>
              </a:defRPr>
            </a:lvl7pPr>
            <a:lvl8pPr lvl="7" algn="r">
              <a:buNone/>
              <a:defRPr sz="600">
                <a:solidFill>
                  <a:schemeClr val="lt1"/>
                </a:solidFill>
                <a:latin typeface="Inter"/>
                <a:ea typeface="Inter"/>
                <a:cs typeface="Inter"/>
                <a:sym typeface="Inter"/>
              </a:defRPr>
            </a:lvl8pPr>
            <a:lvl9pPr lvl="8" algn="r">
              <a:buNone/>
              <a:defRPr sz="6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title"/>
          </p:nvPr>
        </p:nvSpPr>
        <p:spPr>
          <a:xfrm>
            <a:off x="288625" y="4778975"/>
            <a:ext cx="4227300" cy="762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0" name="Google Shape;10;p1"/>
          <p:cNvSpPr txBox="1"/>
          <p:nvPr>
            <p:ph idx="3" type="title"/>
          </p:nvPr>
        </p:nvSpPr>
        <p:spPr>
          <a:xfrm>
            <a:off x="4629750" y="4778975"/>
            <a:ext cx="1328400" cy="762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1" name="Google Shape;11;p1"/>
          <p:cNvSpPr txBox="1"/>
          <p:nvPr>
            <p:ph idx="4" type="title"/>
          </p:nvPr>
        </p:nvSpPr>
        <p:spPr>
          <a:xfrm>
            <a:off x="6086100" y="4778975"/>
            <a:ext cx="1328400" cy="762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2" name="Google Shape;12;p1"/>
          <p:cNvSpPr txBox="1"/>
          <p:nvPr>
            <p:ph idx="5" type="body"/>
          </p:nvPr>
        </p:nvSpPr>
        <p:spPr>
          <a:xfrm>
            <a:off x="4239825" y="1398125"/>
            <a:ext cx="3648900" cy="22791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79">
          <p15:clr>
            <a:srgbClr val="E46962"/>
          </p15:clr>
        </p15:guide>
        <p15:guide id="2" pos="179">
          <p15:clr>
            <a:srgbClr val="E46962"/>
          </p15:clr>
        </p15:guide>
        <p15:guide id="3" orient="horz" pos="180">
          <p15:clr>
            <a:srgbClr val="E46962"/>
          </p15:clr>
        </p15:guide>
        <p15:guide id="4" orient="horz" pos="3060">
          <p15:clr>
            <a:srgbClr val="E46962"/>
          </p15:clr>
        </p15:guide>
        <p15:guide id="5" pos="2842">
          <p15:clr>
            <a:srgbClr val="E46962"/>
          </p15:clr>
        </p15:guide>
        <p15:guide id="6" pos="2916">
          <p15:clr>
            <a:srgbClr val="E46962"/>
          </p15:clr>
        </p15:guide>
        <p15:guide id="7" pos="1474">
          <p15:clr>
            <a:srgbClr val="E46962"/>
          </p15:clr>
        </p15:guide>
        <p15:guide id="8" pos="1548">
          <p15:clr>
            <a:srgbClr val="E46962"/>
          </p15:clr>
        </p15:guide>
        <p15:guide id="9" pos="4211">
          <p15:clr>
            <a:srgbClr val="E46962"/>
          </p15:clr>
        </p15:guide>
        <p15:guide id="10" pos="4285">
          <p15:clr>
            <a:srgbClr val="E46962"/>
          </p15:clr>
        </p15:guide>
        <p15:guide id="11" pos="3753">
          <p15:clr>
            <a:srgbClr val="E46962"/>
          </p15:clr>
        </p15:guide>
        <p15:guide id="12" pos="3834">
          <p15:clr>
            <a:srgbClr val="E46962"/>
          </p15:clr>
        </p15:guide>
        <p15:guide id="13" pos="1926">
          <p15:clr>
            <a:srgbClr val="E46962"/>
          </p15:clr>
        </p15:guide>
        <p15:guide id="14" pos="2007">
          <p15:clr>
            <a:srgbClr val="E46962"/>
          </p15:clr>
        </p15:guide>
        <p15:guide id="15" orient="horz" pos="299">
          <p15:clr>
            <a:srgbClr val="E46962"/>
          </p15:clr>
        </p15:guide>
        <p15:guide id="16" orient="horz" pos="2950">
          <p15:clr>
            <a:srgbClr val="E46962"/>
          </p15:clr>
        </p15:guide>
        <p15:guide id="17" orient="horz" pos="907">
          <p15:clr>
            <a:srgbClr val="E46962"/>
          </p15:clr>
        </p15:guide>
        <p15:guide id="18" orient="horz" pos="980">
          <p15:clr>
            <a:srgbClr val="E46962"/>
          </p15:clr>
        </p15:guide>
        <p15:guide id="19" orient="horz" pos="1588">
          <p15:clr>
            <a:srgbClr val="E46962"/>
          </p15:clr>
        </p15:guide>
        <p15:guide id="20" orient="horz" pos="1661">
          <p15:clr>
            <a:srgbClr val="E46962"/>
          </p15:clr>
        </p15:guide>
        <p15:guide id="21" orient="horz" pos="2269">
          <p15:clr>
            <a:srgbClr val="E46962"/>
          </p15:clr>
        </p15:guide>
        <p15:guide id="22" orient="horz" pos="2341">
          <p15:clr>
            <a:srgbClr val="E46962"/>
          </p15:clr>
        </p15:guide>
        <p15:guide id="23" orient="horz" pos="3012">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57" name="Shape 357"/>
        <p:cNvGrpSpPr/>
        <p:nvPr/>
      </p:nvGrpSpPr>
      <p:grpSpPr>
        <a:xfrm>
          <a:off x="0" y="0"/>
          <a:ext cx="0" cy="0"/>
          <a:chOff x="0" y="0"/>
          <a:chExt cx="0" cy="0"/>
        </a:xfrm>
      </p:grpSpPr>
      <p:sp>
        <p:nvSpPr>
          <p:cNvPr id="358" name="Google Shape;358;p47"/>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1pPr>
            <a:lvl2pPr indent="-304800" lvl="1" marL="9144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2pPr>
            <a:lvl3pPr indent="-304800" lvl="2" marL="13716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3pPr>
            <a:lvl4pPr indent="-304800" lvl="3" marL="18288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4pPr>
            <a:lvl5pPr indent="-304800" lvl="4" marL="22860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5pPr>
            <a:lvl6pPr indent="-304800" lvl="5" marL="27432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6pPr>
            <a:lvl7pPr indent="-304800" lvl="6" marL="32004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7pPr>
            <a:lvl8pPr indent="-304800" lvl="7" marL="3657600">
              <a:lnSpc>
                <a:spcPct val="115000"/>
              </a:lnSpc>
              <a:spcBef>
                <a:spcPts val="80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8pPr>
            <a:lvl9pPr indent="-304800" lvl="8" marL="4114800">
              <a:lnSpc>
                <a:spcPct val="115000"/>
              </a:lnSpc>
              <a:spcBef>
                <a:spcPts val="800"/>
              </a:spcBef>
              <a:spcAft>
                <a:spcPts val="800"/>
              </a:spcAft>
              <a:buClr>
                <a:schemeClr val="lt1"/>
              </a:buClr>
              <a:buSzPts val="1200"/>
              <a:buFont typeface="Urbanist"/>
              <a:buChar char="■"/>
              <a:defRPr sz="1200">
                <a:solidFill>
                  <a:schemeClr val="lt1"/>
                </a:solidFill>
                <a:latin typeface="Urbanist"/>
                <a:ea typeface="Urbanist"/>
                <a:cs typeface="Urbanist"/>
                <a:sym typeface="Urbanist"/>
              </a:defRPr>
            </a:lvl9pPr>
          </a:lstStyle>
          <a:p/>
        </p:txBody>
      </p:sp>
      <p:sp>
        <p:nvSpPr>
          <p:cNvPr id="359" name="Google Shape;359;p47"/>
          <p:cNvSpPr txBox="1"/>
          <p:nvPr>
            <p:ph type="title"/>
          </p:nvPr>
        </p:nvSpPr>
        <p:spPr>
          <a:xfrm>
            <a:off x="228600" y="85200"/>
            <a:ext cx="5236500" cy="1099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Urbanist Medium"/>
              <a:buNone/>
              <a:defRPr sz="3000">
                <a:solidFill>
                  <a:schemeClr val="lt1"/>
                </a:solidFill>
                <a:latin typeface="Urbanist Medium"/>
                <a:ea typeface="Urbanist Medium"/>
                <a:cs typeface="Urbanist Medium"/>
                <a:sym typeface="Urbanist Medium"/>
              </a:defRPr>
            </a:lvl1pPr>
            <a:lvl2pPr lvl="1">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2pPr>
            <a:lvl3pPr lvl="2">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3pPr>
            <a:lvl4pPr lvl="3">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4pPr>
            <a:lvl5pPr lvl="4">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5pPr>
            <a:lvl6pPr lvl="5">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6pPr>
            <a:lvl7pPr lvl="6">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7pPr>
            <a:lvl8pPr lvl="7">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8pPr>
            <a:lvl9pPr lvl="8">
              <a:spcBef>
                <a:spcPts val="0"/>
              </a:spcBef>
              <a:spcAft>
                <a:spcPts val="0"/>
              </a:spcAft>
              <a:buClr>
                <a:schemeClr val="lt1"/>
              </a:buClr>
              <a:buSzPts val="3000"/>
              <a:buFont typeface="Urbanist"/>
              <a:buNone/>
              <a:defRPr sz="3000">
                <a:solidFill>
                  <a:schemeClr val="lt1"/>
                </a:solidFill>
                <a:latin typeface="Urbanist"/>
                <a:ea typeface="Urbanist"/>
                <a:cs typeface="Urbanist"/>
                <a:sym typeface="Urbanist"/>
              </a:defRPr>
            </a:lvl9pPr>
          </a:lstStyle>
          <a:p/>
        </p:txBody>
      </p:sp>
      <p:sp>
        <p:nvSpPr>
          <p:cNvPr id="360" name="Google Shape;360;p47"/>
          <p:cNvSpPr txBox="1"/>
          <p:nvPr>
            <p:ph idx="2" type="body"/>
          </p:nvPr>
        </p:nvSpPr>
        <p:spPr>
          <a:xfrm>
            <a:off x="4562525" y="1518250"/>
            <a:ext cx="3880800" cy="2765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1pPr>
            <a:lvl2pPr indent="-304800" lvl="1" marL="9144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2pPr>
            <a:lvl3pPr indent="-304800" lvl="2" marL="13716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3pPr>
            <a:lvl4pPr indent="-304800" lvl="3" marL="1828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4pPr>
            <a:lvl5pPr indent="-304800" lvl="4" marL="22860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5pPr>
            <a:lvl6pPr indent="-304800" lvl="5" marL="27432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6pPr>
            <a:lvl7pPr indent="-304800" lvl="6" marL="32004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7pPr>
            <a:lvl8pPr indent="-304800" lvl="7" marL="36576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8pPr>
            <a:lvl9pPr indent="-304800" lvl="8" marL="4114800">
              <a:spcBef>
                <a:spcPts val="0"/>
              </a:spcBef>
              <a:spcAft>
                <a:spcPts val="0"/>
              </a:spcAft>
              <a:buClr>
                <a:schemeClr val="lt1"/>
              </a:buClr>
              <a:buSzPts val="1200"/>
              <a:buFont typeface="Urbanist"/>
              <a:buChar char="■"/>
              <a:defRPr sz="1200">
                <a:solidFill>
                  <a:schemeClr val="lt1"/>
                </a:solidFill>
                <a:latin typeface="Urbanist"/>
                <a:ea typeface="Urbanist"/>
                <a:cs typeface="Urbanist"/>
                <a:sym typeface="Urbanist"/>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33">
          <p15:clr>
            <a:srgbClr val="E46962"/>
          </p15:clr>
        </p15:guide>
        <p15:guide id="10" pos="4292">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7"/>
          <p:cNvSpPr txBox="1"/>
          <p:nvPr>
            <p:ph type="title"/>
          </p:nvPr>
        </p:nvSpPr>
        <p:spPr>
          <a:xfrm>
            <a:off x="228600" y="228600"/>
            <a:ext cx="6658800" cy="1419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None/>
            </a:pPr>
            <a:r>
              <a:rPr lang="en">
                <a:solidFill>
                  <a:schemeClr val="accent3"/>
                </a:solidFill>
              </a:rPr>
              <a:t>Subliminal Learning</a:t>
            </a:r>
            <a:r>
              <a:rPr lang="en">
                <a:solidFill>
                  <a:schemeClr val="lt1"/>
                </a:solidFill>
              </a:rPr>
              <a:t> </a:t>
            </a:r>
            <a:endParaRPr>
              <a:solidFill>
                <a:schemeClr val="lt1"/>
              </a:solidFill>
            </a:endParaRPr>
          </a:p>
          <a:p>
            <a:pPr indent="0" lvl="0" marL="0" rtl="0" algn="l">
              <a:spcBef>
                <a:spcPts val="0"/>
              </a:spcBef>
              <a:spcAft>
                <a:spcPts val="0"/>
              </a:spcAft>
              <a:buClr>
                <a:schemeClr val="dk1"/>
              </a:buClr>
              <a:buSzPts val="1100"/>
              <a:buNone/>
            </a:pPr>
            <a:r>
              <a:t/>
            </a:r>
            <a:endParaRPr sz="1800">
              <a:solidFill>
                <a:schemeClr val="lt1"/>
              </a:solidFill>
            </a:endParaRPr>
          </a:p>
          <a:p>
            <a:pPr indent="0" lvl="0" marL="0" rtl="0" algn="l">
              <a:spcBef>
                <a:spcPts val="0"/>
              </a:spcBef>
              <a:spcAft>
                <a:spcPts val="0"/>
              </a:spcAft>
              <a:buClr>
                <a:schemeClr val="dk1"/>
              </a:buClr>
              <a:buSzPts val="1100"/>
              <a:buNone/>
            </a:pPr>
            <a:r>
              <a:rPr lang="en" sz="1800">
                <a:solidFill>
                  <a:schemeClr val="lt1"/>
                </a:solidFill>
              </a:rPr>
              <a:t>Can a Neural Network Learn Without Seeing the Real Data?</a:t>
            </a:r>
            <a:endParaRPr sz="1800">
              <a:solidFill>
                <a:schemeClr val="lt1"/>
              </a:solidFill>
            </a:endParaRPr>
          </a:p>
        </p:txBody>
      </p:sp>
      <p:sp>
        <p:nvSpPr>
          <p:cNvPr id="790" name="Google Shape;790;p87"/>
          <p:cNvSpPr txBox="1"/>
          <p:nvPr>
            <p:ph idx="1" type="subTitle"/>
          </p:nvPr>
        </p:nvSpPr>
        <p:spPr>
          <a:xfrm>
            <a:off x="128400" y="4088375"/>
            <a:ext cx="4402800" cy="2520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85000"/>
              </a:lnSpc>
              <a:spcBef>
                <a:spcPts val="0"/>
              </a:spcBef>
              <a:spcAft>
                <a:spcPts val="0"/>
              </a:spcAft>
              <a:buNone/>
            </a:pPr>
            <a:r>
              <a:rPr lang="en">
                <a:solidFill>
                  <a:schemeClr val="accent3"/>
                </a:solidFill>
                <a:latin typeface="Urbanist Medium"/>
                <a:ea typeface="Urbanist Medium"/>
                <a:cs typeface="Urbanist Medium"/>
                <a:sym typeface="Urbanist Medium"/>
              </a:rPr>
              <a:t>MSML 640</a:t>
            </a:r>
            <a:endParaRPr>
              <a:solidFill>
                <a:schemeClr val="accent3"/>
              </a:solidFill>
              <a:latin typeface="Urbanist Medium"/>
              <a:ea typeface="Urbanist Medium"/>
              <a:cs typeface="Urbanist Medium"/>
              <a:sym typeface="Urbanist Medium"/>
            </a:endParaRPr>
          </a:p>
        </p:txBody>
      </p:sp>
      <p:sp>
        <p:nvSpPr>
          <p:cNvPr id="791" name="Google Shape;791;p87"/>
          <p:cNvSpPr txBox="1"/>
          <p:nvPr>
            <p:ph idx="1" type="subTitle"/>
          </p:nvPr>
        </p:nvSpPr>
        <p:spPr>
          <a:xfrm>
            <a:off x="128400" y="4431725"/>
            <a:ext cx="4402800" cy="2520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85000"/>
              </a:lnSpc>
              <a:spcBef>
                <a:spcPts val="0"/>
              </a:spcBef>
              <a:spcAft>
                <a:spcPts val="0"/>
              </a:spcAft>
              <a:buNone/>
            </a:pPr>
            <a:r>
              <a:rPr lang="en">
                <a:solidFill>
                  <a:schemeClr val="accent3"/>
                </a:solidFill>
                <a:latin typeface="Urbanist Medium"/>
                <a:ea typeface="Urbanist Medium"/>
                <a:cs typeface="Urbanist Medium"/>
                <a:sym typeface="Urbanist Medium"/>
              </a:rPr>
              <a:t>Group 11</a:t>
            </a:r>
            <a:endParaRPr>
              <a:solidFill>
                <a:schemeClr val="accent3"/>
              </a:solidFill>
              <a:latin typeface="Urbanist Medium"/>
              <a:ea typeface="Urbanist Medium"/>
              <a:cs typeface="Urbanist Medium"/>
              <a:sym typeface="Urbanis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6"/>
          <p:cNvSpPr/>
          <p:nvPr/>
        </p:nvSpPr>
        <p:spPr>
          <a:xfrm>
            <a:off x="3142500" y="124600"/>
            <a:ext cx="5818500" cy="4455000"/>
          </a:xfrm>
          <a:prstGeom prst="roundRect">
            <a:avLst>
              <a:gd fmla="val 1230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Urbanist"/>
              <a:ea typeface="Urbanist"/>
              <a:cs typeface="Urbanist"/>
              <a:sym typeface="Urbanist"/>
            </a:endParaRPr>
          </a:p>
        </p:txBody>
      </p:sp>
      <p:sp>
        <p:nvSpPr>
          <p:cNvPr id="861" name="Google Shape;861;p96"/>
          <p:cNvSpPr txBox="1"/>
          <p:nvPr>
            <p:ph type="title"/>
          </p:nvPr>
        </p:nvSpPr>
        <p:spPr>
          <a:xfrm>
            <a:off x="274800" y="2202000"/>
            <a:ext cx="2788500" cy="73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300">
                <a:latin typeface="Urbanist Medium"/>
                <a:ea typeface="Urbanist Medium"/>
                <a:cs typeface="Urbanist Medium"/>
                <a:sym typeface="Urbanist Medium"/>
              </a:rPr>
              <a:t>Challenges and Limitations</a:t>
            </a:r>
            <a:endParaRPr sz="2300">
              <a:latin typeface="Urbanist Medium"/>
              <a:ea typeface="Urbanist Medium"/>
              <a:cs typeface="Urbanist Medium"/>
              <a:sym typeface="Urbanist Medium"/>
            </a:endParaRPr>
          </a:p>
          <a:p>
            <a:pPr indent="0" lvl="0" marL="0" rtl="0" algn="l">
              <a:spcBef>
                <a:spcPts val="0"/>
              </a:spcBef>
              <a:spcAft>
                <a:spcPts val="0"/>
              </a:spcAft>
              <a:buNone/>
            </a:pPr>
            <a:r>
              <a:t/>
            </a:r>
            <a:endParaRPr sz="2300">
              <a:latin typeface="Urbanist Medium"/>
              <a:ea typeface="Urbanist Medium"/>
              <a:cs typeface="Urbanist Medium"/>
              <a:sym typeface="Urbanist Medium"/>
            </a:endParaRPr>
          </a:p>
        </p:txBody>
      </p:sp>
      <p:sp>
        <p:nvSpPr>
          <p:cNvPr id="862" name="Google Shape;862;p96"/>
          <p:cNvSpPr txBox="1"/>
          <p:nvPr>
            <p:ph idx="7" type="title"/>
          </p:nvPr>
        </p:nvSpPr>
        <p:spPr>
          <a:xfrm>
            <a:off x="3295127" y="433200"/>
            <a:ext cx="5498100" cy="588000"/>
          </a:xfrm>
          <a:prstGeom prst="rect">
            <a:avLst/>
          </a:prstGeom>
        </p:spPr>
        <p:txBody>
          <a:bodyPr anchorCtr="0" anchor="b" bIns="91425" lIns="0" spcFirstLastPara="1" rIns="91425" wrap="square" tIns="0">
            <a:noAutofit/>
          </a:bodyPr>
          <a:lstStyle/>
          <a:p>
            <a:pPr indent="457200" lvl="0" marL="914400" rtl="0" algn="l">
              <a:lnSpc>
                <a:spcPct val="85000"/>
              </a:lnSpc>
              <a:spcBef>
                <a:spcPts val="0"/>
              </a:spcBef>
              <a:spcAft>
                <a:spcPts val="0"/>
              </a:spcAft>
              <a:buNone/>
            </a:pPr>
            <a:r>
              <a:rPr lang="en" sz="2200">
                <a:latin typeface="Urbanist Medium"/>
                <a:ea typeface="Urbanist Medium"/>
                <a:cs typeface="Urbanist Medium"/>
                <a:sym typeface="Urbanist Medium"/>
              </a:rPr>
              <a:t>   </a:t>
            </a:r>
            <a:r>
              <a:rPr lang="en" sz="2200">
                <a:latin typeface="Urbanist Medium"/>
                <a:ea typeface="Urbanist Medium"/>
                <a:cs typeface="Urbanist Medium"/>
                <a:sym typeface="Urbanist Medium"/>
              </a:rPr>
              <a:t>Class Count Sensitive</a:t>
            </a:r>
            <a:endParaRPr sz="2200">
              <a:latin typeface="Urbanist Medium"/>
              <a:ea typeface="Urbanist Medium"/>
              <a:cs typeface="Urbanist Medium"/>
              <a:sym typeface="Urbanist Medium"/>
            </a:endParaRPr>
          </a:p>
        </p:txBody>
      </p:sp>
      <p:sp>
        <p:nvSpPr>
          <p:cNvPr id="863" name="Google Shape;863;p96"/>
          <p:cNvSpPr txBox="1"/>
          <p:nvPr>
            <p:ph idx="9" type="subTitle"/>
          </p:nvPr>
        </p:nvSpPr>
        <p:spPr>
          <a:xfrm>
            <a:off x="3302700" y="1332350"/>
            <a:ext cx="5498100" cy="1016100"/>
          </a:xfrm>
          <a:prstGeom prst="rect">
            <a:avLst/>
          </a:prstGeom>
        </p:spPr>
        <p:txBody>
          <a:bodyPr anchorCtr="0" anchor="t" bIns="91425" lIns="0" spcFirstLastPara="1" rIns="91425" wrap="square" tIns="0">
            <a:noAutofit/>
          </a:bodyPr>
          <a:lstStyle/>
          <a:p>
            <a:pPr indent="0" lvl="0" marL="0" rtl="0" algn="l">
              <a:lnSpc>
                <a:spcPct val="100000"/>
              </a:lnSpc>
              <a:spcBef>
                <a:spcPts val="0"/>
              </a:spcBef>
              <a:spcAft>
                <a:spcPts val="0"/>
              </a:spcAft>
              <a:buNone/>
            </a:pPr>
            <a:r>
              <a:rPr lang="en" sz="1550">
                <a:solidFill>
                  <a:schemeClr val="lt1"/>
                </a:solidFill>
                <a:latin typeface="Urbanist"/>
                <a:ea typeface="Urbanist"/>
                <a:cs typeface="Urbanist"/>
                <a:sym typeface="Urbanist"/>
              </a:rPr>
              <a:t>When the task is near-binary (e.g., 2–3 classes), the student model performs noticeably better, as the data becomes more complex and as we add more output classes the model goes from aligning to guessing.</a:t>
            </a:r>
            <a:endParaRPr sz="1500">
              <a:solidFill>
                <a:schemeClr val="lt1"/>
              </a:solidFill>
              <a:highlight>
                <a:srgbClr val="383838"/>
              </a:highlight>
              <a:latin typeface="Urbanist"/>
              <a:ea typeface="Urbanist"/>
              <a:cs typeface="Urbanist"/>
              <a:sym typeface="Urbanis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7"/>
          <p:cNvSpPr txBox="1"/>
          <p:nvPr>
            <p:ph type="title"/>
          </p:nvPr>
        </p:nvSpPr>
        <p:spPr>
          <a:xfrm>
            <a:off x="355225" y="1775475"/>
            <a:ext cx="1862100" cy="293100"/>
          </a:xfrm>
          <a:prstGeom prst="rect">
            <a:avLst/>
          </a:prstGeom>
        </p:spPr>
        <p:txBody>
          <a:bodyPr anchorCtr="0" anchor="b" bIns="91425" lIns="0" spcFirstLastPara="1" rIns="91425" wrap="square" tIns="0">
            <a:noAutofit/>
          </a:bodyPr>
          <a:lstStyle/>
          <a:p>
            <a:pPr indent="0" lvl="0" marL="0" rtl="0" algn="l">
              <a:spcBef>
                <a:spcPts val="0"/>
              </a:spcBef>
              <a:spcAft>
                <a:spcPts val="0"/>
              </a:spcAft>
              <a:buNone/>
            </a:pPr>
            <a:r>
              <a:rPr lang="en"/>
              <a:t>Github Repo</a:t>
            </a:r>
            <a:endParaRPr/>
          </a:p>
        </p:txBody>
      </p:sp>
      <p:sp>
        <p:nvSpPr>
          <p:cNvPr id="869" name="Google Shape;869;p97"/>
          <p:cNvSpPr txBox="1"/>
          <p:nvPr>
            <p:ph idx="5" type="subTitle"/>
          </p:nvPr>
        </p:nvSpPr>
        <p:spPr>
          <a:xfrm>
            <a:off x="355225" y="2161825"/>
            <a:ext cx="5131200" cy="109200"/>
          </a:xfrm>
          <a:prstGeom prst="rect">
            <a:avLst/>
          </a:prstGeom>
        </p:spPr>
        <p:txBody>
          <a:bodyPr anchorCtr="0" anchor="t" bIns="91425" lIns="0" spcFirstLastPara="1" rIns="91425" wrap="square" tIns="0">
            <a:noAutofit/>
          </a:bodyPr>
          <a:lstStyle/>
          <a:p>
            <a:pPr indent="0" lvl="0" marL="0" rtl="0" algn="l">
              <a:lnSpc>
                <a:spcPct val="100000"/>
              </a:lnSpc>
              <a:spcBef>
                <a:spcPts val="0"/>
              </a:spcBef>
              <a:spcAft>
                <a:spcPts val="0"/>
              </a:spcAft>
              <a:buClr>
                <a:schemeClr val="dk1"/>
              </a:buClr>
              <a:buSzPts val="1100"/>
              <a:buFont typeface="Arial"/>
              <a:buNone/>
            </a:pPr>
            <a:r>
              <a:rPr lang="en">
                <a:latin typeface="Urbanist"/>
                <a:ea typeface="Urbanist"/>
                <a:cs typeface="Urbanist"/>
                <a:sym typeface="Urbanist"/>
              </a:rPr>
              <a:t>https://github.com/VarenM/MSML640---Project</a:t>
            </a:r>
            <a:endParaRPr>
              <a:latin typeface="Urbanist"/>
              <a:ea typeface="Urbanist"/>
              <a:cs typeface="Urbanist"/>
              <a:sym typeface="Urbanist"/>
            </a:endParaRPr>
          </a:p>
          <a:p>
            <a:pPr indent="0" lvl="0" marL="0" rtl="0" algn="l">
              <a:spcBef>
                <a:spcPts val="0"/>
              </a:spcBef>
              <a:spcAft>
                <a:spcPts val="0"/>
              </a:spcAft>
              <a:buNone/>
            </a:pPr>
            <a:r>
              <a:t/>
            </a:r>
            <a:endParaRPr>
              <a:latin typeface="Urbanist"/>
              <a:ea typeface="Urbanist"/>
              <a:cs typeface="Urbanist"/>
              <a:sym typeface="Urbanist"/>
            </a:endParaRPr>
          </a:p>
        </p:txBody>
      </p:sp>
      <p:sp>
        <p:nvSpPr>
          <p:cNvPr id="870" name="Google Shape;870;p97"/>
          <p:cNvSpPr txBox="1"/>
          <p:nvPr>
            <p:ph idx="19" type="title"/>
          </p:nvPr>
        </p:nvSpPr>
        <p:spPr>
          <a:xfrm>
            <a:off x="228600" y="613525"/>
            <a:ext cx="3904500" cy="5373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
              <a:t>Github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8"/>
          <p:cNvSpPr txBox="1"/>
          <p:nvPr>
            <p:ph type="title"/>
          </p:nvPr>
        </p:nvSpPr>
        <p:spPr>
          <a:xfrm>
            <a:off x="228600" y="689725"/>
            <a:ext cx="3848400" cy="19626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None/>
            </a:pPr>
            <a:r>
              <a:rPr lang="en" sz="3000">
                <a:solidFill>
                  <a:schemeClr val="accent3"/>
                </a:solidFill>
              </a:rPr>
              <a:t>Subliminal Learning: Distilling from</a:t>
            </a:r>
            <a:r>
              <a:rPr lang="en" sz="3000">
                <a:solidFill>
                  <a:schemeClr val="accent3"/>
                </a:solidFill>
              </a:rPr>
              <a:t> Untrained Teacher Weights in Computer Vision</a:t>
            </a:r>
            <a:endParaRPr sz="3000">
              <a:solidFill>
                <a:schemeClr val="accent3"/>
              </a:solidFill>
            </a:endParaRPr>
          </a:p>
        </p:txBody>
      </p:sp>
      <p:sp>
        <p:nvSpPr>
          <p:cNvPr id="797" name="Google Shape;797;p88"/>
          <p:cNvSpPr txBox="1"/>
          <p:nvPr>
            <p:ph idx="8" type="subTitle"/>
          </p:nvPr>
        </p:nvSpPr>
        <p:spPr>
          <a:xfrm>
            <a:off x="235575" y="228600"/>
            <a:ext cx="28701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Our Project and Topic Overview</a:t>
            </a:r>
            <a:endParaRPr/>
          </a:p>
        </p:txBody>
      </p:sp>
      <p:sp>
        <p:nvSpPr>
          <p:cNvPr id="798" name="Google Shape;798;p88"/>
          <p:cNvSpPr txBox="1"/>
          <p:nvPr/>
        </p:nvSpPr>
        <p:spPr>
          <a:xfrm>
            <a:off x="4691100" y="689725"/>
            <a:ext cx="4137600" cy="15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1"/>
                </a:solidFill>
                <a:latin typeface="Urbanist"/>
                <a:ea typeface="Urbanist"/>
                <a:cs typeface="Urbanist"/>
                <a:sym typeface="Urbanist"/>
              </a:rPr>
              <a:t>We took a novel approach to transfer knowledge in computer vision: instead of training a model on labeled data, we initialize two </a:t>
            </a:r>
            <a:r>
              <a:rPr lang="en" sz="1000">
                <a:solidFill>
                  <a:schemeClr val="lt1"/>
                </a:solidFill>
                <a:latin typeface="Urbanist"/>
                <a:ea typeface="Urbanist"/>
                <a:cs typeface="Urbanist"/>
                <a:sym typeface="Urbanist"/>
              </a:rPr>
              <a:t>separate</a:t>
            </a:r>
            <a:r>
              <a:rPr lang="en" sz="1000">
                <a:solidFill>
                  <a:schemeClr val="lt1"/>
                </a:solidFill>
                <a:latin typeface="Urbanist"/>
                <a:ea typeface="Urbanist"/>
                <a:cs typeface="Urbanist"/>
                <a:sym typeface="Urbanist"/>
              </a:rPr>
              <a:t> models - teacher and student with the same random weights and biases. The student then aligns its representations with the untrained teacher weights (“subliminal learning”). We aimed to test whether architectural priors alone - same random weight initialisation and biases (without data-trained knowledge) can guide learning.</a:t>
            </a:r>
            <a:endParaRPr sz="1000">
              <a:solidFill>
                <a:schemeClr val="lt1"/>
              </a:solidFill>
              <a:latin typeface="Urbanist"/>
              <a:ea typeface="Urbanist"/>
              <a:cs typeface="Urbanist"/>
              <a:sym typeface="Urbanist"/>
            </a:endParaRPr>
          </a:p>
        </p:txBody>
      </p:sp>
      <p:pic>
        <p:nvPicPr>
          <p:cNvPr descr="Oval black shapes against a shadowy background. " id="799" name="Google Shape;799;p88"/>
          <p:cNvPicPr preferRelativeResize="0"/>
          <p:nvPr/>
        </p:nvPicPr>
        <p:blipFill rotWithShape="1">
          <a:blip r:embed="rId3">
            <a:alphaModFix/>
          </a:blip>
          <a:srcRect b="50283" l="35228" r="7527" t="-4323"/>
          <a:stretch/>
        </p:blipFill>
        <p:spPr>
          <a:xfrm>
            <a:off x="5926500" y="2646625"/>
            <a:ext cx="1666800" cy="403800"/>
          </a:xfrm>
          <a:prstGeom prst="roundRect">
            <a:avLst>
              <a:gd fmla="val 6189" name="adj"/>
            </a:avLst>
          </a:prstGeom>
          <a:noFill/>
          <a:ln cap="flat" cmpd="sng" w="9525">
            <a:solidFill>
              <a:schemeClr val="accent1"/>
            </a:solidFill>
            <a:prstDash val="solid"/>
            <a:round/>
            <a:headEnd len="sm" w="sm" type="none"/>
            <a:tailEnd len="sm" w="sm" type="none"/>
          </a:ln>
        </p:spPr>
      </p:pic>
      <p:sp>
        <p:nvSpPr>
          <p:cNvPr id="800" name="Google Shape;800;p88"/>
          <p:cNvSpPr txBox="1"/>
          <p:nvPr/>
        </p:nvSpPr>
        <p:spPr>
          <a:xfrm>
            <a:off x="5930400" y="2652325"/>
            <a:ext cx="16590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Urbanist"/>
                <a:ea typeface="Urbanist"/>
                <a:cs typeface="Urbanist"/>
                <a:sym typeface="Urbanist"/>
              </a:rPr>
              <a:t>Scope</a:t>
            </a:r>
            <a:endParaRPr sz="1200">
              <a:solidFill>
                <a:schemeClr val="lt1"/>
              </a:solidFill>
              <a:latin typeface="Urbanist"/>
              <a:ea typeface="Urbanist"/>
              <a:cs typeface="Urbanist"/>
              <a:sym typeface="Urbanist"/>
            </a:endParaRPr>
          </a:p>
        </p:txBody>
      </p:sp>
      <p:pic>
        <p:nvPicPr>
          <p:cNvPr descr="Oval black shapes against a shadowy background. " id="801" name="Google Shape;801;p88"/>
          <p:cNvPicPr preferRelativeResize="0"/>
          <p:nvPr/>
        </p:nvPicPr>
        <p:blipFill rotWithShape="1">
          <a:blip r:embed="rId3">
            <a:alphaModFix/>
          </a:blip>
          <a:srcRect b="50283" l="35228" r="7527" t="-4323"/>
          <a:stretch/>
        </p:blipFill>
        <p:spPr>
          <a:xfrm>
            <a:off x="5886700" y="222900"/>
            <a:ext cx="1666800" cy="403800"/>
          </a:xfrm>
          <a:prstGeom prst="roundRect">
            <a:avLst>
              <a:gd fmla="val 6189" name="adj"/>
            </a:avLst>
          </a:prstGeom>
          <a:noFill/>
          <a:ln cap="flat" cmpd="sng" w="9525">
            <a:solidFill>
              <a:schemeClr val="accent1"/>
            </a:solidFill>
            <a:prstDash val="solid"/>
            <a:round/>
            <a:headEnd len="sm" w="sm" type="none"/>
            <a:tailEnd len="sm" w="sm" type="none"/>
          </a:ln>
        </p:spPr>
      </p:pic>
      <p:sp>
        <p:nvSpPr>
          <p:cNvPr id="802" name="Google Shape;802;p88"/>
          <p:cNvSpPr txBox="1"/>
          <p:nvPr/>
        </p:nvSpPr>
        <p:spPr>
          <a:xfrm>
            <a:off x="5890600" y="228600"/>
            <a:ext cx="16590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Urbanist"/>
                <a:ea typeface="Urbanist"/>
                <a:cs typeface="Urbanist"/>
                <a:sym typeface="Urbanist"/>
              </a:rPr>
              <a:t>Overview</a:t>
            </a:r>
            <a:endParaRPr sz="1200">
              <a:solidFill>
                <a:schemeClr val="lt1"/>
              </a:solidFill>
              <a:latin typeface="Urbanist"/>
              <a:ea typeface="Urbanist"/>
              <a:cs typeface="Urbanist"/>
              <a:sym typeface="Urbanist"/>
            </a:endParaRPr>
          </a:p>
        </p:txBody>
      </p:sp>
      <p:sp>
        <p:nvSpPr>
          <p:cNvPr id="803" name="Google Shape;803;p88"/>
          <p:cNvSpPr txBox="1"/>
          <p:nvPr/>
        </p:nvSpPr>
        <p:spPr>
          <a:xfrm>
            <a:off x="320850" y="3482525"/>
            <a:ext cx="42981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Urbanist"/>
                <a:ea typeface="Urbanist"/>
                <a:cs typeface="Urbanist"/>
                <a:sym typeface="Urbanist"/>
              </a:rPr>
              <a:t>We’re applying LLM research to computer vision tasks and want to see if we can transfer meaningful knowledge without the student model directly accessing the labeled data or learned weights.</a:t>
            </a:r>
            <a:endParaRPr sz="1000">
              <a:solidFill>
                <a:schemeClr val="lt1"/>
              </a:solidFill>
              <a:latin typeface="Urbanist"/>
              <a:ea typeface="Urbanist"/>
              <a:cs typeface="Urbanist"/>
              <a:sym typeface="Urbanist"/>
            </a:endParaRPr>
          </a:p>
          <a:p>
            <a:pPr indent="0" lvl="0" marL="457200" rtl="0" algn="l">
              <a:lnSpc>
                <a:spcPct val="115000"/>
              </a:lnSpc>
              <a:spcBef>
                <a:spcPts val="1200"/>
              </a:spcBef>
              <a:spcAft>
                <a:spcPts val="1200"/>
              </a:spcAft>
              <a:buNone/>
            </a:pPr>
            <a:r>
              <a:t/>
            </a:r>
            <a:endParaRPr sz="800">
              <a:solidFill>
                <a:schemeClr val="lt1"/>
              </a:solidFill>
              <a:latin typeface="Urbanist"/>
              <a:ea typeface="Urbanist"/>
              <a:cs typeface="Urbanist"/>
              <a:sym typeface="Urbanist"/>
            </a:endParaRPr>
          </a:p>
        </p:txBody>
      </p:sp>
      <p:pic>
        <p:nvPicPr>
          <p:cNvPr descr="Oval black shapes against a shadowy background. " id="804" name="Google Shape;804;p88"/>
          <p:cNvPicPr preferRelativeResize="0"/>
          <p:nvPr/>
        </p:nvPicPr>
        <p:blipFill rotWithShape="1">
          <a:blip r:embed="rId3">
            <a:alphaModFix/>
          </a:blip>
          <a:srcRect b="50283" l="35228" r="7527" t="-4323"/>
          <a:stretch/>
        </p:blipFill>
        <p:spPr>
          <a:xfrm>
            <a:off x="1636500" y="3084425"/>
            <a:ext cx="1666800" cy="403800"/>
          </a:xfrm>
          <a:prstGeom prst="roundRect">
            <a:avLst>
              <a:gd fmla="val 6189" name="adj"/>
            </a:avLst>
          </a:prstGeom>
          <a:noFill/>
          <a:ln cap="flat" cmpd="sng" w="9525">
            <a:solidFill>
              <a:schemeClr val="accent1"/>
            </a:solidFill>
            <a:prstDash val="solid"/>
            <a:round/>
            <a:headEnd len="sm" w="sm" type="none"/>
            <a:tailEnd len="sm" w="sm" type="none"/>
          </a:ln>
        </p:spPr>
      </p:pic>
      <p:sp>
        <p:nvSpPr>
          <p:cNvPr id="805" name="Google Shape;805;p88"/>
          <p:cNvSpPr txBox="1"/>
          <p:nvPr/>
        </p:nvSpPr>
        <p:spPr>
          <a:xfrm>
            <a:off x="1640400" y="3090125"/>
            <a:ext cx="16590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Urbanist"/>
                <a:ea typeface="Urbanist"/>
                <a:cs typeface="Urbanist"/>
                <a:sym typeface="Urbanist"/>
              </a:rPr>
              <a:t>Novelty</a:t>
            </a:r>
            <a:endParaRPr sz="1200">
              <a:solidFill>
                <a:schemeClr val="lt1"/>
              </a:solidFill>
              <a:latin typeface="Urbanist"/>
              <a:ea typeface="Urbanist"/>
              <a:cs typeface="Urbanist"/>
              <a:sym typeface="Urbanist"/>
            </a:endParaRPr>
          </a:p>
          <a:p>
            <a:pPr indent="0" lvl="0" marL="0" rtl="0" algn="l">
              <a:spcBef>
                <a:spcPts val="0"/>
              </a:spcBef>
              <a:spcAft>
                <a:spcPts val="0"/>
              </a:spcAft>
              <a:buNone/>
            </a:pPr>
            <a:r>
              <a:t/>
            </a:r>
            <a:endParaRPr sz="1200">
              <a:solidFill>
                <a:schemeClr val="lt1"/>
              </a:solidFill>
              <a:latin typeface="Urbanist"/>
              <a:ea typeface="Urbanist"/>
              <a:cs typeface="Urbanist"/>
              <a:sym typeface="Urbanist"/>
            </a:endParaRPr>
          </a:p>
        </p:txBody>
      </p:sp>
      <p:sp>
        <p:nvSpPr>
          <p:cNvPr id="806" name="Google Shape;806;p88"/>
          <p:cNvSpPr txBox="1"/>
          <p:nvPr/>
        </p:nvSpPr>
        <p:spPr>
          <a:xfrm>
            <a:off x="4759350" y="3084425"/>
            <a:ext cx="4298100" cy="1751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lt1"/>
              </a:buClr>
              <a:buSzPts val="1000"/>
              <a:buFont typeface="Urbanist"/>
              <a:buChar char="●"/>
            </a:pPr>
            <a:r>
              <a:rPr lang="en" sz="1000">
                <a:solidFill>
                  <a:schemeClr val="lt1"/>
                </a:solidFill>
                <a:latin typeface="Urbanist"/>
                <a:ea typeface="Urbanist"/>
                <a:cs typeface="Urbanist"/>
                <a:sym typeface="Urbanist"/>
              </a:rPr>
              <a:t>Compared student performance against traditional baselines (normal training vs subliminal learning).</a:t>
            </a:r>
            <a:endParaRPr sz="1000">
              <a:solidFill>
                <a:schemeClr val="lt1"/>
              </a:solidFill>
              <a:latin typeface="Urbanist"/>
              <a:ea typeface="Urbanist"/>
              <a:cs typeface="Urbanist"/>
              <a:sym typeface="Urbanist"/>
            </a:endParaRPr>
          </a:p>
          <a:p>
            <a:pPr indent="-292100" lvl="0" marL="457200" rtl="0" algn="l">
              <a:lnSpc>
                <a:spcPct val="115000"/>
              </a:lnSpc>
              <a:spcBef>
                <a:spcPts val="0"/>
              </a:spcBef>
              <a:spcAft>
                <a:spcPts val="0"/>
              </a:spcAft>
              <a:buClr>
                <a:schemeClr val="lt1"/>
              </a:buClr>
              <a:buSzPts val="1000"/>
              <a:buFont typeface="Urbanist"/>
              <a:buChar char="●"/>
            </a:pPr>
            <a:r>
              <a:rPr lang="en" sz="1000">
                <a:solidFill>
                  <a:schemeClr val="lt1"/>
                </a:solidFill>
                <a:latin typeface="Urbanist"/>
                <a:ea typeface="Urbanist"/>
                <a:cs typeface="Urbanist"/>
                <a:sym typeface="Urbanist"/>
              </a:rPr>
              <a:t>Test across multiple image datasets </a:t>
            </a:r>
            <a:endParaRPr sz="1000">
              <a:solidFill>
                <a:schemeClr val="lt1"/>
              </a:solidFill>
              <a:latin typeface="Urbanist"/>
              <a:ea typeface="Urbanist"/>
              <a:cs typeface="Urbanist"/>
              <a:sym typeface="Urbanist"/>
            </a:endParaRPr>
          </a:p>
          <a:p>
            <a:pPr indent="-292100" lvl="0" marL="457200" rtl="0" algn="l">
              <a:lnSpc>
                <a:spcPct val="115000"/>
              </a:lnSpc>
              <a:spcBef>
                <a:spcPts val="0"/>
              </a:spcBef>
              <a:spcAft>
                <a:spcPts val="0"/>
              </a:spcAft>
              <a:buClr>
                <a:schemeClr val="lt1"/>
              </a:buClr>
              <a:buSzPts val="1000"/>
              <a:buFont typeface="Urbanist"/>
              <a:buChar char="●"/>
            </a:pPr>
            <a:r>
              <a:rPr lang="en" sz="1000">
                <a:solidFill>
                  <a:schemeClr val="lt1"/>
                </a:solidFill>
                <a:latin typeface="Urbanist"/>
                <a:ea typeface="Urbanist"/>
                <a:cs typeface="Urbanist"/>
                <a:sym typeface="Urbanist"/>
              </a:rPr>
              <a:t>Analyze robustness, interpretability, and efficiency.</a:t>
            </a:r>
            <a:endParaRPr sz="1200">
              <a:solidFill>
                <a:schemeClr val="lt1"/>
              </a:solidFill>
              <a:latin typeface="Urbanist"/>
              <a:ea typeface="Urbanist"/>
              <a:cs typeface="Urbanist"/>
              <a:sym typeface="Urbanis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9"/>
          <p:cNvSpPr txBox="1"/>
          <p:nvPr>
            <p:ph type="title"/>
          </p:nvPr>
        </p:nvSpPr>
        <p:spPr>
          <a:xfrm>
            <a:off x="228600" y="640925"/>
            <a:ext cx="4637700" cy="5373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
              <a:t>Use Case Scenarios</a:t>
            </a:r>
            <a:endParaRPr/>
          </a:p>
        </p:txBody>
      </p:sp>
      <p:sp>
        <p:nvSpPr>
          <p:cNvPr id="812" name="Google Shape;812;p89"/>
          <p:cNvSpPr txBox="1"/>
          <p:nvPr>
            <p:ph idx="1" type="body"/>
          </p:nvPr>
        </p:nvSpPr>
        <p:spPr>
          <a:xfrm>
            <a:off x="251279" y="1609725"/>
            <a:ext cx="8618400" cy="2842800"/>
          </a:xfrm>
          <a:prstGeom prst="rect">
            <a:avLst/>
          </a:prstGeom>
        </p:spPr>
        <p:txBody>
          <a:bodyPr anchorCtr="0" anchor="t" bIns="0" lIns="0" spcFirstLastPara="1" rIns="91425" wrap="square" tIns="91425">
            <a:noAutofit/>
          </a:bodyPr>
          <a:lstStyle/>
          <a:p>
            <a:pPr indent="-209550" lvl="0" marL="228600" rtl="0" algn="l">
              <a:spcBef>
                <a:spcPts val="0"/>
              </a:spcBef>
              <a:spcAft>
                <a:spcPts val="0"/>
              </a:spcAft>
              <a:buClr>
                <a:schemeClr val="accent3"/>
              </a:buClr>
              <a:buSzPts val="1200"/>
              <a:buChar char="●"/>
            </a:pPr>
            <a:r>
              <a:rPr lang="en" sz="1200"/>
              <a:t>Efficient Training for small datasets</a:t>
            </a:r>
            <a:endParaRPr sz="1200"/>
          </a:p>
          <a:p>
            <a:pPr indent="-304800" lvl="1" marL="914400" rtl="0" algn="l">
              <a:spcBef>
                <a:spcPts val="0"/>
              </a:spcBef>
              <a:spcAft>
                <a:spcPts val="0"/>
              </a:spcAft>
              <a:buSzPts val="1200"/>
              <a:buChar char="○"/>
            </a:pPr>
            <a:r>
              <a:rPr lang="en" sz="1200"/>
              <a:t>Using subliminal learning for small datasets may speed up convergence and reduce compute costs.</a:t>
            </a:r>
            <a:endParaRPr sz="1200"/>
          </a:p>
          <a:p>
            <a:pPr indent="-209550" lvl="0" marL="228600" rtl="0" algn="l">
              <a:spcBef>
                <a:spcPts val="1000"/>
              </a:spcBef>
              <a:spcAft>
                <a:spcPts val="0"/>
              </a:spcAft>
              <a:buClr>
                <a:schemeClr val="accent3"/>
              </a:buClr>
              <a:buSzPts val="1200"/>
              <a:buChar char="●"/>
            </a:pPr>
            <a:r>
              <a:rPr lang="en" sz="1200"/>
              <a:t>Robustness: To see if the subliminally learned model can be used on real-world noisy data. </a:t>
            </a:r>
            <a:endParaRPr sz="1200"/>
          </a:p>
          <a:p>
            <a:pPr indent="-209550" lvl="0" marL="228600" rtl="0" algn="l">
              <a:spcBef>
                <a:spcPts val="1000"/>
              </a:spcBef>
              <a:spcAft>
                <a:spcPts val="0"/>
              </a:spcAft>
              <a:buClr>
                <a:schemeClr val="accent3"/>
              </a:buClr>
              <a:buSzPts val="1200"/>
              <a:buChar char="●"/>
            </a:pPr>
            <a:r>
              <a:rPr lang="en" sz="1200"/>
              <a:t>Insights: Helps us understand role of architecture vs data</a:t>
            </a:r>
            <a:endParaRPr sz="1200"/>
          </a:p>
          <a:p>
            <a:pPr indent="-209550" lvl="0" marL="228600" rtl="0" algn="l">
              <a:spcBef>
                <a:spcPts val="1000"/>
              </a:spcBef>
              <a:spcAft>
                <a:spcPts val="800"/>
              </a:spcAft>
              <a:buClr>
                <a:schemeClr val="accent3"/>
              </a:buClr>
              <a:buSzPts val="1200"/>
              <a:buChar char="●"/>
            </a:pPr>
            <a:r>
              <a:rPr lang="en" sz="1200"/>
              <a:t>Target Users: ML engineers that work with model training within Computer Vision applications</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90"/>
          <p:cNvPicPr preferRelativeResize="0"/>
          <p:nvPr/>
        </p:nvPicPr>
        <p:blipFill>
          <a:blip r:embed="rId3">
            <a:alphaModFix/>
          </a:blip>
          <a:stretch>
            <a:fillRect/>
          </a:stretch>
        </p:blipFill>
        <p:spPr>
          <a:xfrm>
            <a:off x="152400" y="152400"/>
            <a:ext cx="8839200" cy="2470800"/>
          </a:xfrm>
          <a:prstGeom prst="rect">
            <a:avLst/>
          </a:prstGeom>
          <a:noFill/>
          <a:ln>
            <a:noFill/>
          </a:ln>
        </p:spPr>
      </p:pic>
      <p:pic>
        <p:nvPicPr>
          <p:cNvPr id="818" name="Google Shape;818;p90"/>
          <p:cNvPicPr preferRelativeResize="0"/>
          <p:nvPr/>
        </p:nvPicPr>
        <p:blipFill rotWithShape="1">
          <a:blip r:embed="rId4">
            <a:alphaModFix/>
          </a:blip>
          <a:srcRect b="0" l="0" r="0" t="4671"/>
          <a:stretch/>
        </p:blipFill>
        <p:spPr>
          <a:xfrm>
            <a:off x="1188763" y="2515000"/>
            <a:ext cx="6672573" cy="2111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descr="A luminous galaxy in space. " id="823" name="Google Shape;823;p91"/>
          <p:cNvPicPr preferRelativeResize="0"/>
          <p:nvPr/>
        </p:nvPicPr>
        <p:blipFill rotWithShape="1">
          <a:blip r:embed="rId3">
            <a:alphaModFix amt="50000"/>
          </a:blip>
          <a:srcRect b="1960" l="0" r="0" t="6839"/>
          <a:stretch/>
        </p:blipFill>
        <p:spPr>
          <a:xfrm>
            <a:off x="0" y="-3250"/>
            <a:ext cx="9144003" cy="4686976"/>
          </a:xfrm>
          <a:prstGeom prst="rect">
            <a:avLst/>
          </a:prstGeom>
          <a:noFill/>
          <a:ln>
            <a:noFill/>
          </a:ln>
        </p:spPr>
      </p:pic>
      <p:sp>
        <p:nvSpPr>
          <p:cNvPr id="824" name="Google Shape;824;p91"/>
          <p:cNvSpPr txBox="1"/>
          <p:nvPr>
            <p:ph type="title"/>
          </p:nvPr>
        </p:nvSpPr>
        <p:spPr>
          <a:xfrm>
            <a:off x="237750" y="882663"/>
            <a:ext cx="8574600" cy="3666900"/>
          </a:xfrm>
          <a:prstGeom prst="rect">
            <a:avLst/>
          </a:prstGeom>
        </p:spPr>
        <p:txBody>
          <a:bodyPr anchorCtr="0" anchor="t" bIns="0" lIns="0" spcFirstLastPara="1" rIns="0" wrap="square" tIns="0">
            <a:noAutofit/>
          </a:bodyPr>
          <a:lstStyle/>
          <a:p>
            <a:pPr indent="0" lvl="0" marL="0" rtl="0" algn="l">
              <a:lnSpc>
                <a:spcPct val="85000"/>
              </a:lnSpc>
              <a:spcBef>
                <a:spcPts val="0"/>
              </a:spcBef>
              <a:spcAft>
                <a:spcPts val="0"/>
              </a:spcAft>
              <a:buNone/>
            </a:pPr>
            <a:r>
              <a:rPr i="1" lang="en" sz="1200">
                <a:solidFill>
                  <a:schemeClr val="dk2"/>
                </a:solidFill>
              </a:rPr>
              <a:t>Using a subset of MNIST as a benchmark, we tested the different models to see how well subliminal and distillation perform. We then expanded it to Fashion MNIST and Animal Classification (Cat vs Dog) to see how the models scale.</a:t>
            </a:r>
            <a:endParaRPr i="1" sz="1200">
              <a:solidFill>
                <a:schemeClr val="dk2"/>
              </a:solidFill>
            </a:endParaRPr>
          </a:p>
          <a:p>
            <a:pPr indent="0" lvl="0" marL="0" rtl="0" algn="l">
              <a:lnSpc>
                <a:spcPct val="85000"/>
              </a:lnSpc>
              <a:spcBef>
                <a:spcPts val="1000"/>
              </a:spcBef>
              <a:spcAft>
                <a:spcPts val="0"/>
              </a:spcAft>
              <a:buClr>
                <a:schemeClr val="dk1"/>
              </a:buClr>
              <a:buSzPts val="1100"/>
              <a:buFont typeface="Arial"/>
              <a:buNone/>
            </a:pPr>
            <a:r>
              <a:rPr lang="en" sz="1200">
                <a:solidFill>
                  <a:schemeClr val="dk2"/>
                </a:solidFill>
              </a:rPr>
              <a:t>Setup - </a:t>
            </a:r>
            <a:endParaRPr sz="1200">
              <a:solidFill>
                <a:schemeClr val="dk2"/>
              </a:solidFill>
            </a:endParaRPr>
          </a:p>
          <a:p>
            <a:pPr indent="0" lvl="0" marL="0" rtl="0" algn="l">
              <a:lnSpc>
                <a:spcPct val="85000"/>
              </a:lnSpc>
              <a:spcBef>
                <a:spcPts val="1000"/>
              </a:spcBef>
              <a:spcAft>
                <a:spcPts val="0"/>
              </a:spcAft>
              <a:buClr>
                <a:schemeClr val="dk1"/>
              </a:buClr>
              <a:buSzPts val="1100"/>
              <a:buFont typeface="Arial"/>
              <a:buNone/>
            </a:pPr>
            <a:r>
              <a:rPr lang="en" sz="1200">
                <a:solidFill>
                  <a:schemeClr val="dk2"/>
                </a:solidFill>
              </a:rPr>
              <a:t>	</a:t>
            </a:r>
            <a:r>
              <a:rPr b="1" lang="en" sz="1200">
                <a:solidFill>
                  <a:schemeClr val="dk2"/>
                </a:solidFill>
                <a:latin typeface="Urbanist"/>
                <a:ea typeface="Urbanist"/>
                <a:cs typeface="Urbanist"/>
                <a:sym typeface="Urbanist"/>
              </a:rPr>
              <a:t>Baseline:</a:t>
            </a:r>
            <a:r>
              <a:rPr lang="en" sz="1200">
                <a:solidFill>
                  <a:schemeClr val="dk2"/>
                </a:solidFill>
              </a:rPr>
              <a:t> Orthodox training - Train directly on labeled data</a:t>
            </a:r>
            <a:endParaRPr sz="1200">
              <a:solidFill>
                <a:schemeClr val="dk2"/>
              </a:solidFill>
            </a:endParaRPr>
          </a:p>
          <a:p>
            <a:pPr indent="0" lvl="0" marL="0" rtl="0" algn="l">
              <a:lnSpc>
                <a:spcPct val="85000"/>
              </a:lnSpc>
              <a:spcBef>
                <a:spcPts val="0"/>
              </a:spcBef>
              <a:spcAft>
                <a:spcPts val="0"/>
              </a:spcAft>
              <a:buClr>
                <a:schemeClr val="dk1"/>
              </a:buClr>
              <a:buSzPts val="1100"/>
              <a:buFont typeface="Arial"/>
              <a:buNone/>
            </a:pPr>
            <a:r>
              <a:t/>
            </a:r>
            <a:endParaRPr sz="1200">
              <a:solidFill>
                <a:schemeClr val="dk2"/>
              </a:solidFill>
            </a:endParaRPr>
          </a:p>
          <a:p>
            <a:pPr indent="0" lvl="0" marL="457200" rtl="0" algn="l">
              <a:lnSpc>
                <a:spcPct val="85000"/>
              </a:lnSpc>
              <a:spcBef>
                <a:spcPts val="0"/>
              </a:spcBef>
              <a:spcAft>
                <a:spcPts val="0"/>
              </a:spcAft>
              <a:buClr>
                <a:schemeClr val="dk1"/>
              </a:buClr>
              <a:buSzPts val="1100"/>
              <a:buFont typeface="Arial"/>
              <a:buNone/>
            </a:pPr>
            <a:r>
              <a:rPr b="1" lang="en" sz="1200">
                <a:solidFill>
                  <a:schemeClr val="dk2"/>
                </a:solidFill>
                <a:latin typeface="Urbanist"/>
                <a:ea typeface="Urbanist"/>
                <a:cs typeface="Urbanist"/>
                <a:sym typeface="Urbanist"/>
              </a:rPr>
              <a:t>Distillation:</a:t>
            </a:r>
            <a:r>
              <a:rPr lang="en" sz="1200">
                <a:solidFill>
                  <a:schemeClr val="dk2"/>
                </a:solidFill>
              </a:rPr>
              <a:t> Train a student model on the learned weights from the teacher model instead of training on actual labeled data (standard distillation)</a:t>
            </a:r>
            <a:endParaRPr sz="1200">
              <a:solidFill>
                <a:schemeClr val="dk2"/>
              </a:solidFill>
            </a:endParaRPr>
          </a:p>
          <a:p>
            <a:pPr indent="0" lvl="0" marL="457200" rtl="0" algn="l">
              <a:lnSpc>
                <a:spcPct val="85000"/>
              </a:lnSpc>
              <a:spcBef>
                <a:spcPts val="0"/>
              </a:spcBef>
              <a:spcAft>
                <a:spcPts val="0"/>
              </a:spcAft>
              <a:buClr>
                <a:schemeClr val="dk1"/>
              </a:buClr>
              <a:buSzPts val="1100"/>
              <a:buFont typeface="Arial"/>
              <a:buNone/>
            </a:pPr>
            <a:r>
              <a:t/>
            </a:r>
            <a:endParaRPr sz="1200">
              <a:solidFill>
                <a:schemeClr val="dk2"/>
              </a:solidFill>
            </a:endParaRPr>
          </a:p>
          <a:p>
            <a:pPr indent="0" lvl="0" marL="457200" rtl="0" algn="l">
              <a:lnSpc>
                <a:spcPct val="85000"/>
              </a:lnSpc>
              <a:spcBef>
                <a:spcPts val="0"/>
              </a:spcBef>
              <a:spcAft>
                <a:spcPts val="0"/>
              </a:spcAft>
              <a:buNone/>
            </a:pPr>
            <a:r>
              <a:rPr b="1" lang="en" sz="1200">
                <a:solidFill>
                  <a:schemeClr val="dk2"/>
                </a:solidFill>
                <a:latin typeface="Urbanist"/>
                <a:ea typeface="Urbanist"/>
                <a:cs typeface="Urbanist"/>
                <a:sym typeface="Urbanist"/>
              </a:rPr>
              <a:t>Subliminal:</a:t>
            </a:r>
            <a:r>
              <a:rPr lang="en" sz="1200">
                <a:solidFill>
                  <a:schemeClr val="dk2"/>
                </a:solidFill>
              </a:rPr>
              <a:t> Student initialized with same random weights and biases as the teacher and is trained on the unlearnt random teacher weights.</a:t>
            </a:r>
            <a:endParaRPr sz="1200">
              <a:solidFill>
                <a:schemeClr val="dk2"/>
              </a:solidFill>
            </a:endParaRPr>
          </a:p>
          <a:p>
            <a:pPr indent="0" lvl="0" marL="457200" rtl="0" algn="l">
              <a:lnSpc>
                <a:spcPct val="85000"/>
              </a:lnSpc>
              <a:spcBef>
                <a:spcPts val="0"/>
              </a:spcBef>
              <a:spcAft>
                <a:spcPts val="0"/>
              </a:spcAft>
              <a:buNone/>
            </a:pPr>
            <a:r>
              <a:t/>
            </a:r>
            <a:endParaRPr sz="1200">
              <a:solidFill>
                <a:schemeClr val="dk2"/>
              </a:solidFill>
            </a:endParaRPr>
          </a:p>
          <a:p>
            <a:pPr indent="0" lvl="0" marL="0" rtl="0" algn="l">
              <a:lnSpc>
                <a:spcPct val="85000"/>
              </a:lnSpc>
              <a:spcBef>
                <a:spcPts val="0"/>
              </a:spcBef>
              <a:spcAft>
                <a:spcPts val="0"/>
              </a:spcAft>
              <a:buNone/>
            </a:pPr>
            <a:r>
              <a:rPr lang="en" sz="1200">
                <a:solidFill>
                  <a:schemeClr val="dk2"/>
                </a:solidFill>
              </a:rPr>
              <a:t>Models - </a:t>
            </a:r>
            <a:endParaRPr sz="1200">
              <a:solidFill>
                <a:schemeClr val="dk2"/>
              </a:solidFill>
            </a:endParaRPr>
          </a:p>
          <a:p>
            <a:pPr indent="457200" lvl="0" marL="0" rtl="0" algn="l">
              <a:lnSpc>
                <a:spcPct val="85000"/>
              </a:lnSpc>
              <a:spcBef>
                <a:spcPts val="1000"/>
              </a:spcBef>
              <a:spcAft>
                <a:spcPts val="0"/>
              </a:spcAft>
              <a:buNone/>
            </a:pPr>
            <a:r>
              <a:rPr b="1" lang="en" sz="1200">
                <a:solidFill>
                  <a:schemeClr val="dk2"/>
                </a:solidFill>
                <a:latin typeface="Urbanist"/>
                <a:ea typeface="Urbanist"/>
                <a:cs typeface="Urbanist"/>
                <a:sym typeface="Urbanist"/>
              </a:rPr>
              <a:t>Baseline: </a:t>
            </a:r>
            <a:r>
              <a:rPr lang="en" sz="1200">
                <a:solidFill>
                  <a:schemeClr val="dk2"/>
                </a:solidFill>
              </a:rPr>
              <a:t>NN, CNN</a:t>
            </a:r>
            <a:endParaRPr sz="1200">
              <a:solidFill>
                <a:schemeClr val="dk2"/>
              </a:solidFill>
            </a:endParaRPr>
          </a:p>
          <a:p>
            <a:pPr indent="457200" lvl="0" marL="0" rtl="0" algn="l">
              <a:lnSpc>
                <a:spcPct val="85000"/>
              </a:lnSpc>
              <a:spcBef>
                <a:spcPts val="0"/>
              </a:spcBef>
              <a:spcAft>
                <a:spcPts val="0"/>
              </a:spcAft>
              <a:buNone/>
            </a:pPr>
            <a:r>
              <a:t/>
            </a:r>
            <a:endParaRPr sz="1200">
              <a:solidFill>
                <a:schemeClr val="dk2"/>
              </a:solidFill>
            </a:endParaRPr>
          </a:p>
          <a:p>
            <a:pPr indent="457200" lvl="0" marL="0" rtl="0" algn="l">
              <a:lnSpc>
                <a:spcPct val="85000"/>
              </a:lnSpc>
              <a:spcBef>
                <a:spcPts val="0"/>
              </a:spcBef>
              <a:spcAft>
                <a:spcPts val="0"/>
              </a:spcAft>
              <a:buNone/>
            </a:pPr>
            <a:r>
              <a:rPr b="1" lang="en" sz="1200">
                <a:solidFill>
                  <a:schemeClr val="dk2"/>
                </a:solidFill>
                <a:latin typeface="Urbanist"/>
                <a:ea typeface="Urbanist"/>
                <a:cs typeface="Urbanist"/>
                <a:sym typeface="Urbanist"/>
              </a:rPr>
              <a:t>Distillation: </a:t>
            </a:r>
            <a:r>
              <a:rPr lang="en" sz="1200">
                <a:solidFill>
                  <a:schemeClr val="dk2"/>
                </a:solidFill>
              </a:rPr>
              <a:t>CNN (teacher, student model combination)</a:t>
            </a:r>
            <a:endParaRPr sz="1200">
              <a:solidFill>
                <a:schemeClr val="dk2"/>
              </a:solidFill>
            </a:endParaRPr>
          </a:p>
          <a:p>
            <a:pPr indent="457200" lvl="0" marL="0" rtl="0" algn="l">
              <a:lnSpc>
                <a:spcPct val="85000"/>
              </a:lnSpc>
              <a:spcBef>
                <a:spcPts val="0"/>
              </a:spcBef>
              <a:spcAft>
                <a:spcPts val="0"/>
              </a:spcAft>
              <a:buNone/>
            </a:pPr>
            <a:r>
              <a:t/>
            </a:r>
            <a:endParaRPr sz="1200">
              <a:solidFill>
                <a:schemeClr val="dk2"/>
              </a:solidFill>
            </a:endParaRPr>
          </a:p>
          <a:p>
            <a:pPr indent="457200" lvl="0" marL="0" rtl="0" algn="l">
              <a:lnSpc>
                <a:spcPct val="85000"/>
              </a:lnSpc>
              <a:spcBef>
                <a:spcPts val="0"/>
              </a:spcBef>
              <a:spcAft>
                <a:spcPts val="0"/>
              </a:spcAft>
              <a:buNone/>
            </a:pPr>
            <a:r>
              <a:rPr b="1" lang="en" sz="1200">
                <a:solidFill>
                  <a:schemeClr val="dk2"/>
                </a:solidFill>
                <a:latin typeface="Urbanist"/>
                <a:ea typeface="Urbanist"/>
                <a:cs typeface="Urbanist"/>
                <a:sym typeface="Urbanist"/>
              </a:rPr>
              <a:t>Subliminal: </a:t>
            </a:r>
            <a:r>
              <a:rPr lang="en" sz="1200">
                <a:solidFill>
                  <a:schemeClr val="dk2"/>
                </a:solidFill>
              </a:rPr>
              <a:t>CNN (teacher, student model combination - same random weight, bias initialisation)</a:t>
            </a:r>
            <a:endParaRPr sz="1200">
              <a:solidFill>
                <a:schemeClr val="dk2"/>
              </a:solidFill>
            </a:endParaRPr>
          </a:p>
        </p:txBody>
      </p:sp>
      <p:sp>
        <p:nvSpPr>
          <p:cNvPr id="825" name="Google Shape;825;p91"/>
          <p:cNvSpPr txBox="1"/>
          <p:nvPr>
            <p:ph idx="1" type="subTitle"/>
          </p:nvPr>
        </p:nvSpPr>
        <p:spPr>
          <a:xfrm>
            <a:off x="235575" y="228600"/>
            <a:ext cx="2870100" cy="2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Urbanist"/>
                <a:ea typeface="Urbanist"/>
                <a:cs typeface="Urbanist"/>
                <a:sym typeface="Urbanist"/>
              </a:rPr>
              <a:t>Approach and Techniques</a:t>
            </a:r>
            <a:endParaRPr b="1">
              <a:latin typeface="Urbanist"/>
              <a:ea typeface="Urbanist"/>
              <a:cs typeface="Urbanist"/>
              <a:sym typeface="Urbanis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2"/>
          <p:cNvSpPr txBox="1"/>
          <p:nvPr>
            <p:ph type="title"/>
          </p:nvPr>
        </p:nvSpPr>
        <p:spPr>
          <a:xfrm>
            <a:off x="228600" y="640925"/>
            <a:ext cx="4637700" cy="5373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
                <a:solidFill>
                  <a:schemeClr val="accent3"/>
                </a:solidFill>
              </a:rPr>
              <a:t>Metrics Overview</a:t>
            </a:r>
            <a:endParaRPr>
              <a:solidFill>
                <a:schemeClr val="accent3"/>
              </a:solidFill>
            </a:endParaRPr>
          </a:p>
        </p:txBody>
      </p:sp>
      <p:sp>
        <p:nvSpPr>
          <p:cNvPr id="831" name="Google Shape;831;p92"/>
          <p:cNvSpPr txBox="1"/>
          <p:nvPr/>
        </p:nvSpPr>
        <p:spPr>
          <a:xfrm>
            <a:off x="260700" y="1425625"/>
            <a:ext cx="8337600" cy="8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Urbanist"/>
                <a:ea typeface="Urbanist"/>
                <a:cs typeface="Urbanist"/>
                <a:sym typeface="Urbanist"/>
              </a:rPr>
              <a:t>As you will see, MNIST/FashionMNIST appears to model better when the extra three logits are normalized, however, upon multiple runs with and without normalization they tend to perform relatively the same, with normalization having no effect.</a:t>
            </a:r>
            <a:endParaRPr sz="1200">
              <a:solidFill>
                <a:schemeClr val="lt1"/>
              </a:solidFill>
              <a:latin typeface="Urbanist"/>
              <a:ea typeface="Urbanist"/>
              <a:cs typeface="Urbanist"/>
              <a:sym typeface="Urbanist"/>
            </a:endParaRPr>
          </a:p>
          <a:p>
            <a:pPr indent="0" lvl="0" marL="0" rtl="0" algn="l">
              <a:spcBef>
                <a:spcPts val="0"/>
              </a:spcBef>
              <a:spcAft>
                <a:spcPts val="0"/>
              </a:spcAft>
              <a:buNone/>
            </a:pPr>
            <a:r>
              <a:t/>
            </a:r>
            <a:endParaRPr sz="1200">
              <a:solidFill>
                <a:schemeClr val="lt1"/>
              </a:solidFill>
              <a:latin typeface="Urbanist"/>
              <a:ea typeface="Urbanist"/>
              <a:cs typeface="Urbanist"/>
              <a:sym typeface="Urbanist"/>
            </a:endParaRPr>
          </a:p>
          <a:p>
            <a:pPr indent="0" lvl="0" marL="0" rtl="0" algn="l">
              <a:spcBef>
                <a:spcPts val="0"/>
              </a:spcBef>
              <a:spcAft>
                <a:spcPts val="0"/>
              </a:spcAft>
              <a:buNone/>
            </a:pPr>
            <a:r>
              <a:rPr lang="en" sz="1200">
                <a:solidFill>
                  <a:schemeClr val="lt1"/>
                </a:solidFill>
                <a:latin typeface="Urbanist"/>
                <a:ea typeface="Urbanist"/>
                <a:cs typeface="Urbanist"/>
                <a:sym typeface="Urbanist"/>
              </a:rPr>
              <a:t>Below is the output of MNIST data detecting ONLY 0s and 1s with a linear (non-CNN) NN. This is the motivation for the project overall</a:t>
            </a:r>
            <a:endParaRPr sz="1200">
              <a:solidFill>
                <a:schemeClr val="lt1"/>
              </a:solidFill>
              <a:latin typeface="Urbanist"/>
              <a:ea typeface="Urbanist"/>
              <a:cs typeface="Urbanist"/>
              <a:sym typeface="Urbanist"/>
            </a:endParaRPr>
          </a:p>
        </p:txBody>
      </p:sp>
      <p:pic>
        <p:nvPicPr>
          <p:cNvPr id="832" name="Google Shape;832;p92"/>
          <p:cNvPicPr preferRelativeResize="0"/>
          <p:nvPr/>
        </p:nvPicPr>
        <p:blipFill>
          <a:blip r:embed="rId3">
            <a:alphaModFix/>
          </a:blip>
          <a:stretch>
            <a:fillRect/>
          </a:stretch>
        </p:blipFill>
        <p:spPr>
          <a:xfrm>
            <a:off x="152400" y="2641050"/>
            <a:ext cx="8839204" cy="16616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3"/>
          <p:cNvSpPr txBox="1"/>
          <p:nvPr>
            <p:ph type="title"/>
          </p:nvPr>
        </p:nvSpPr>
        <p:spPr>
          <a:xfrm>
            <a:off x="228600" y="640925"/>
            <a:ext cx="7641600" cy="5373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
                <a:solidFill>
                  <a:schemeClr val="accent3"/>
                </a:solidFill>
              </a:rPr>
              <a:t>MNIST (normalized extra logits)</a:t>
            </a:r>
            <a:endParaRPr>
              <a:solidFill>
                <a:schemeClr val="accent3"/>
              </a:solidFill>
            </a:endParaRPr>
          </a:p>
        </p:txBody>
      </p:sp>
      <p:pic>
        <p:nvPicPr>
          <p:cNvPr id="838" name="Google Shape;838;p93"/>
          <p:cNvPicPr preferRelativeResize="0"/>
          <p:nvPr/>
        </p:nvPicPr>
        <p:blipFill>
          <a:blip r:embed="rId3">
            <a:alphaModFix/>
          </a:blip>
          <a:stretch>
            <a:fillRect/>
          </a:stretch>
        </p:blipFill>
        <p:spPr>
          <a:xfrm>
            <a:off x="5263300" y="1330625"/>
            <a:ext cx="3728300" cy="2964919"/>
          </a:xfrm>
          <a:prstGeom prst="rect">
            <a:avLst/>
          </a:prstGeom>
          <a:noFill/>
          <a:ln>
            <a:noFill/>
          </a:ln>
        </p:spPr>
      </p:pic>
      <p:pic>
        <p:nvPicPr>
          <p:cNvPr id="839" name="Google Shape;839;p93"/>
          <p:cNvPicPr preferRelativeResize="0"/>
          <p:nvPr/>
        </p:nvPicPr>
        <p:blipFill>
          <a:blip r:embed="rId4">
            <a:alphaModFix/>
          </a:blip>
          <a:stretch>
            <a:fillRect/>
          </a:stretch>
        </p:blipFill>
        <p:spPr>
          <a:xfrm>
            <a:off x="140675" y="1330631"/>
            <a:ext cx="4958499" cy="2220933"/>
          </a:xfrm>
          <a:prstGeom prst="rect">
            <a:avLst/>
          </a:prstGeom>
          <a:noFill/>
          <a:ln>
            <a:noFill/>
          </a:ln>
        </p:spPr>
      </p:pic>
      <p:sp>
        <p:nvSpPr>
          <p:cNvPr id="840" name="Google Shape;840;p93"/>
          <p:cNvSpPr txBox="1"/>
          <p:nvPr/>
        </p:nvSpPr>
        <p:spPr>
          <a:xfrm>
            <a:off x="190224" y="3657325"/>
            <a:ext cx="60360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lt1"/>
                </a:solidFill>
                <a:latin typeface="Urbanist"/>
                <a:ea typeface="Urbanist"/>
                <a:cs typeface="Urbanist"/>
                <a:sym typeface="Urbanist"/>
              </a:rPr>
              <a:t>Teacher Test Accuracy: 99.33%</a:t>
            </a:r>
            <a:endParaRPr sz="1100">
              <a:solidFill>
                <a:schemeClr val="lt1"/>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rPr lang="en" sz="1100">
                <a:solidFill>
                  <a:schemeClr val="lt1"/>
                </a:solidFill>
                <a:latin typeface="Urbanist"/>
                <a:ea typeface="Urbanist"/>
                <a:cs typeface="Urbanist"/>
                <a:sym typeface="Urbanist"/>
              </a:rPr>
              <a:t>Student (init-from-teacher) Test Accuracy: 21.99%, avg MSE loss: 0.448745</a:t>
            </a:r>
            <a:endParaRPr sz="1100">
              <a:solidFill>
                <a:schemeClr val="lt1"/>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rPr lang="en" sz="1100">
                <a:solidFill>
                  <a:schemeClr val="lt1"/>
                </a:solidFill>
                <a:latin typeface="Urbanist"/>
                <a:ea typeface="Urbanist"/>
                <a:cs typeface="Urbanist"/>
                <a:sym typeface="Urbanist"/>
              </a:rPr>
              <a:t>Fresh student (random init) Test Accuracy: 10.24%, avg MSE loss: 0.469903</a:t>
            </a:r>
            <a:endParaRPr sz="1100">
              <a:solidFill>
                <a:schemeClr val="lt1"/>
              </a:solidFill>
              <a:latin typeface="Urbanist"/>
              <a:ea typeface="Urbanist"/>
              <a:cs typeface="Urbanist"/>
              <a:sym typeface="Urbanist"/>
            </a:endParaRPr>
          </a:p>
          <a:p>
            <a:pPr indent="0" lvl="0" marL="0" rtl="0" algn="l">
              <a:spcBef>
                <a:spcPts val="0"/>
              </a:spcBef>
              <a:spcAft>
                <a:spcPts val="0"/>
              </a:spcAft>
              <a:buNone/>
            </a:pPr>
            <a:r>
              <a:t/>
            </a:r>
            <a:endParaRPr sz="1100">
              <a:solidFill>
                <a:schemeClr val="lt1"/>
              </a:solidFill>
              <a:latin typeface="Urbanist"/>
              <a:ea typeface="Urbanist"/>
              <a:cs typeface="Urbanist"/>
              <a:sym typeface="Urbanis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4"/>
          <p:cNvSpPr txBox="1"/>
          <p:nvPr>
            <p:ph type="title"/>
          </p:nvPr>
        </p:nvSpPr>
        <p:spPr>
          <a:xfrm>
            <a:off x="228600" y="640925"/>
            <a:ext cx="7641600" cy="5109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 sz="3200">
                <a:solidFill>
                  <a:schemeClr val="accent3"/>
                </a:solidFill>
              </a:rPr>
              <a:t>FashionMNIST (normalized extra logits)</a:t>
            </a:r>
            <a:endParaRPr sz="3200">
              <a:solidFill>
                <a:schemeClr val="accent3"/>
              </a:solidFill>
            </a:endParaRPr>
          </a:p>
        </p:txBody>
      </p:sp>
      <p:pic>
        <p:nvPicPr>
          <p:cNvPr id="846" name="Google Shape;846;p94"/>
          <p:cNvPicPr preferRelativeResize="0"/>
          <p:nvPr/>
        </p:nvPicPr>
        <p:blipFill>
          <a:blip r:embed="rId3">
            <a:alphaModFix/>
          </a:blip>
          <a:stretch>
            <a:fillRect/>
          </a:stretch>
        </p:blipFill>
        <p:spPr>
          <a:xfrm>
            <a:off x="58725" y="1321406"/>
            <a:ext cx="5052175" cy="2287547"/>
          </a:xfrm>
          <a:prstGeom prst="rect">
            <a:avLst/>
          </a:prstGeom>
          <a:noFill/>
          <a:ln>
            <a:noFill/>
          </a:ln>
        </p:spPr>
      </p:pic>
      <p:pic>
        <p:nvPicPr>
          <p:cNvPr id="847" name="Google Shape;847;p94"/>
          <p:cNvPicPr preferRelativeResize="0"/>
          <p:nvPr/>
        </p:nvPicPr>
        <p:blipFill>
          <a:blip r:embed="rId4">
            <a:alphaModFix/>
          </a:blip>
          <a:stretch>
            <a:fillRect/>
          </a:stretch>
        </p:blipFill>
        <p:spPr>
          <a:xfrm>
            <a:off x="5204575" y="1330625"/>
            <a:ext cx="3787025" cy="3011625"/>
          </a:xfrm>
          <a:prstGeom prst="rect">
            <a:avLst/>
          </a:prstGeom>
          <a:noFill/>
          <a:ln>
            <a:noFill/>
          </a:ln>
        </p:spPr>
      </p:pic>
      <p:sp>
        <p:nvSpPr>
          <p:cNvPr id="848" name="Google Shape;848;p94"/>
          <p:cNvSpPr txBox="1"/>
          <p:nvPr/>
        </p:nvSpPr>
        <p:spPr>
          <a:xfrm>
            <a:off x="58725" y="3752125"/>
            <a:ext cx="6764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Urbanist"/>
                <a:ea typeface="Urbanist"/>
                <a:cs typeface="Urbanist"/>
                <a:sym typeface="Urbanist"/>
              </a:rPr>
              <a:t>Teacher test accuracy: 91.06%, TrainAcc: 90.43%</a:t>
            </a:r>
            <a:endParaRPr sz="1200">
              <a:solidFill>
                <a:schemeClr val="lt1"/>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rPr lang="en" sz="1200">
                <a:solidFill>
                  <a:schemeClr val="lt1"/>
                </a:solidFill>
                <a:latin typeface="Urbanist"/>
                <a:ea typeface="Urbanist"/>
                <a:cs typeface="Urbanist"/>
                <a:sym typeface="Urbanist"/>
              </a:rPr>
              <a:t>Student (init-from-teacher) test accuracy: 10.00%, avg MSE loss: 0.310001</a:t>
            </a:r>
            <a:endParaRPr sz="1200">
              <a:solidFill>
                <a:schemeClr val="lt1"/>
              </a:solidFill>
              <a:latin typeface="Urbanist"/>
              <a:ea typeface="Urbanist"/>
              <a:cs typeface="Urbanist"/>
              <a:sym typeface="Urbanist"/>
            </a:endParaRPr>
          </a:p>
          <a:p>
            <a:pPr indent="0" lvl="0" marL="0" rtl="0" algn="l">
              <a:spcBef>
                <a:spcPts val="0"/>
              </a:spcBef>
              <a:spcAft>
                <a:spcPts val="0"/>
              </a:spcAft>
              <a:buClr>
                <a:schemeClr val="dk1"/>
              </a:buClr>
              <a:buSzPts val="1100"/>
              <a:buFont typeface="Arial"/>
              <a:buNone/>
            </a:pPr>
            <a:r>
              <a:rPr lang="en" sz="1200">
                <a:solidFill>
                  <a:schemeClr val="lt1"/>
                </a:solidFill>
                <a:latin typeface="Urbanist"/>
                <a:ea typeface="Urbanist"/>
                <a:cs typeface="Urbanist"/>
                <a:sym typeface="Urbanist"/>
              </a:rPr>
              <a:t>Fresh student (random init) test accuracy: 10.00%, avg MSE loss: 0.329577</a:t>
            </a:r>
            <a:endParaRPr sz="1200">
              <a:solidFill>
                <a:schemeClr val="lt1"/>
              </a:solidFill>
              <a:latin typeface="Urbanist"/>
              <a:ea typeface="Urbanist"/>
              <a:cs typeface="Urbanist"/>
              <a:sym typeface="Urbanist"/>
            </a:endParaRPr>
          </a:p>
          <a:p>
            <a:pPr indent="0" lvl="0" marL="0" rtl="0" algn="l">
              <a:spcBef>
                <a:spcPts val="0"/>
              </a:spcBef>
              <a:spcAft>
                <a:spcPts val="0"/>
              </a:spcAft>
              <a:buNone/>
            </a:pPr>
            <a:r>
              <a:t/>
            </a:r>
            <a:endParaRPr sz="1200">
              <a:solidFill>
                <a:schemeClr val="lt1"/>
              </a:solidFill>
              <a:latin typeface="Urbanist"/>
              <a:ea typeface="Urbanist"/>
              <a:cs typeface="Urbanist"/>
              <a:sym typeface="Urbanis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5"/>
          <p:cNvSpPr txBox="1"/>
          <p:nvPr>
            <p:ph type="title"/>
          </p:nvPr>
        </p:nvSpPr>
        <p:spPr>
          <a:xfrm>
            <a:off x="228600" y="640925"/>
            <a:ext cx="7641600" cy="510900"/>
          </a:xfrm>
          <a:prstGeom prst="rect">
            <a:avLst/>
          </a:prstGeom>
        </p:spPr>
        <p:txBody>
          <a:bodyPr anchorCtr="0" anchor="t" bIns="91425" lIns="0" spcFirstLastPara="1" rIns="91425" wrap="square" tIns="0">
            <a:spAutoFit/>
          </a:bodyPr>
          <a:lstStyle/>
          <a:p>
            <a:pPr indent="0" lvl="0" marL="0" rtl="0" algn="l">
              <a:spcBef>
                <a:spcPts val="0"/>
              </a:spcBef>
              <a:spcAft>
                <a:spcPts val="0"/>
              </a:spcAft>
              <a:buNone/>
            </a:pPr>
            <a:r>
              <a:rPr lang="en" sz="3200">
                <a:solidFill>
                  <a:schemeClr val="accent3"/>
                </a:solidFill>
              </a:rPr>
              <a:t>Cat/Dog </a:t>
            </a:r>
            <a:r>
              <a:rPr lang="en" sz="3200">
                <a:solidFill>
                  <a:schemeClr val="accent3"/>
                </a:solidFill>
              </a:rPr>
              <a:t>(normalized extra logits)</a:t>
            </a:r>
            <a:endParaRPr sz="3200">
              <a:solidFill>
                <a:schemeClr val="accent3"/>
              </a:solidFill>
            </a:endParaRPr>
          </a:p>
        </p:txBody>
      </p:sp>
      <p:sp>
        <p:nvSpPr>
          <p:cNvPr id="854" name="Google Shape;854;p95"/>
          <p:cNvSpPr txBox="1"/>
          <p:nvPr/>
        </p:nvSpPr>
        <p:spPr>
          <a:xfrm>
            <a:off x="1655775" y="3852075"/>
            <a:ext cx="6764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Urbanist"/>
                <a:ea typeface="Urbanist"/>
                <a:cs typeface="Urbanist"/>
                <a:sym typeface="Urbanist"/>
              </a:rPr>
              <a:t>Teacher test accuracy: </a:t>
            </a:r>
            <a:r>
              <a:rPr lang="en" sz="1200">
                <a:solidFill>
                  <a:schemeClr val="lt1"/>
                </a:solidFill>
                <a:latin typeface="Urbanist"/>
                <a:ea typeface="Urbanist"/>
                <a:cs typeface="Urbanist"/>
                <a:sym typeface="Urbanist"/>
              </a:rPr>
              <a:t>77.02%</a:t>
            </a:r>
            <a:r>
              <a:rPr lang="en" sz="1200">
                <a:solidFill>
                  <a:schemeClr val="lt1"/>
                </a:solidFill>
                <a:latin typeface="Urbanist"/>
                <a:ea typeface="Urbanist"/>
                <a:cs typeface="Urbanist"/>
                <a:sym typeface="Urbanist"/>
              </a:rPr>
              <a:t>, TrainAcc: 90.50%</a:t>
            </a:r>
            <a:endParaRPr sz="1200">
              <a:solidFill>
                <a:schemeClr val="lt1"/>
              </a:solidFill>
              <a:latin typeface="Urbanist"/>
              <a:ea typeface="Urbanist"/>
              <a:cs typeface="Urbanist"/>
              <a:sym typeface="Urbanist"/>
            </a:endParaRPr>
          </a:p>
          <a:p>
            <a:pPr indent="0" lvl="0" marL="0" rtl="0" algn="l">
              <a:spcBef>
                <a:spcPts val="0"/>
              </a:spcBef>
              <a:spcAft>
                <a:spcPts val="0"/>
              </a:spcAft>
              <a:buNone/>
            </a:pPr>
            <a:r>
              <a:rPr lang="en" sz="1200">
                <a:solidFill>
                  <a:schemeClr val="lt1"/>
                </a:solidFill>
                <a:latin typeface="Urbanist"/>
                <a:ea typeface="Urbanist"/>
                <a:cs typeface="Urbanist"/>
                <a:sym typeface="Urbanist"/>
              </a:rPr>
              <a:t>Student (init-from-teacher) test accuracy: </a:t>
            </a:r>
            <a:r>
              <a:rPr lang="en" sz="1200">
                <a:solidFill>
                  <a:schemeClr val="lt1"/>
                </a:solidFill>
                <a:latin typeface="Urbanist"/>
                <a:ea typeface="Urbanist"/>
                <a:cs typeface="Urbanist"/>
                <a:sym typeface="Urbanist"/>
              </a:rPr>
              <a:t>49.74%</a:t>
            </a:r>
            <a:r>
              <a:rPr lang="en" sz="1200">
                <a:solidFill>
                  <a:schemeClr val="lt1"/>
                </a:solidFill>
                <a:latin typeface="Urbanist"/>
                <a:ea typeface="Urbanist"/>
                <a:cs typeface="Urbanist"/>
                <a:sym typeface="Urbanist"/>
              </a:rPr>
              <a:t>, avg MSE loss: 0.7190</a:t>
            </a:r>
            <a:endParaRPr sz="1200">
              <a:solidFill>
                <a:schemeClr val="lt1"/>
              </a:solidFill>
              <a:latin typeface="Urbanist"/>
              <a:ea typeface="Urbanist"/>
              <a:cs typeface="Urbanist"/>
              <a:sym typeface="Urbanist"/>
            </a:endParaRPr>
          </a:p>
          <a:p>
            <a:pPr indent="0" lvl="0" marL="0" rtl="0" algn="l">
              <a:spcBef>
                <a:spcPts val="0"/>
              </a:spcBef>
              <a:spcAft>
                <a:spcPts val="0"/>
              </a:spcAft>
              <a:buNone/>
            </a:pPr>
            <a:r>
              <a:rPr lang="en" sz="1200">
                <a:solidFill>
                  <a:schemeClr val="lt1"/>
                </a:solidFill>
                <a:latin typeface="Urbanist"/>
                <a:ea typeface="Urbanist"/>
                <a:cs typeface="Urbanist"/>
                <a:sym typeface="Urbanist"/>
              </a:rPr>
              <a:t>Fresh student (random init) test accuracy: </a:t>
            </a:r>
            <a:r>
              <a:rPr lang="en" sz="1200">
                <a:solidFill>
                  <a:schemeClr val="lt1"/>
                </a:solidFill>
                <a:latin typeface="Urbanist"/>
                <a:ea typeface="Urbanist"/>
                <a:cs typeface="Urbanist"/>
                <a:sym typeface="Urbanist"/>
              </a:rPr>
              <a:t>50.30%</a:t>
            </a:r>
            <a:endParaRPr sz="1200">
              <a:solidFill>
                <a:schemeClr val="lt1"/>
              </a:solidFill>
              <a:latin typeface="Urbanist"/>
              <a:ea typeface="Urbanist"/>
              <a:cs typeface="Urbanist"/>
              <a:sym typeface="Urbanist"/>
            </a:endParaRPr>
          </a:p>
          <a:p>
            <a:pPr indent="0" lvl="0" marL="0" rtl="0" algn="l">
              <a:spcBef>
                <a:spcPts val="0"/>
              </a:spcBef>
              <a:spcAft>
                <a:spcPts val="0"/>
              </a:spcAft>
              <a:buNone/>
            </a:pPr>
            <a:r>
              <a:t/>
            </a:r>
            <a:endParaRPr sz="1200">
              <a:solidFill>
                <a:schemeClr val="lt1"/>
              </a:solidFill>
              <a:latin typeface="Urbanist"/>
              <a:ea typeface="Urbanist"/>
              <a:cs typeface="Urbanist"/>
              <a:sym typeface="Urbanist"/>
            </a:endParaRPr>
          </a:p>
        </p:txBody>
      </p:sp>
      <p:pic>
        <p:nvPicPr>
          <p:cNvPr id="855" name="Google Shape;855;p95"/>
          <p:cNvPicPr preferRelativeResize="0"/>
          <p:nvPr/>
        </p:nvPicPr>
        <p:blipFill>
          <a:blip r:embed="rId3">
            <a:alphaModFix/>
          </a:blip>
          <a:stretch>
            <a:fillRect/>
          </a:stretch>
        </p:blipFill>
        <p:spPr>
          <a:xfrm>
            <a:off x="771725" y="1333975"/>
            <a:ext cx="7098476" cy="233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rk Particles">
  <a:themeElements>
    <a:clrScheme name="Simple Light">
      <a:dk1>
        <a:srgbClr val="000000"/>
      </a:dk1>
      <a:lt1>
        <a:srgbClr val="FFFFFF"/>
      </a:lt1>
      <a:dk2>
        <a:srgbClr val="F5F5F5"/>
      </a:dk2>
      <a:lt2>
        <a:srgbClr val="323232"/>
      </a:lt2>
      <a:accent1>
        <a:srgbClr val="434343"/>
      </a:accent1>
      <a:accent2>
        <a:srgbClr val="252525"/>
      </a:accent2>
      <a:accent3>
        <a:srgbClr val="DEFF9A"/>
      </a:accent3>
      <a:accent4>
        <a:srgbClr val="DAFFDE"/>
      </a:accent4>
      <a:accent5>
        <a:srgbClr val="4CDC8B"/>
      </a:accent5>
      <a:accent6>
        <a:srgbClr val="4C7FDC"/>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ject timeline/workflow presentation | Style 2 | Subway">
  <a:themeElements>
    <a:clrScheme name="Simple Light">
      <a:dk1>
        <a:srgbClr val="FAFAFA"/>
      </a:dk1>
      <a:lt1>
        <a:srgbClr val="000000"/>
      </a:lt1>
      <a:dk2>
        <a:srgbClr val="F0EEE2"/>
      </a:dk2>
      <a:lt2>
        <a:srgbClr val="B7B7B7"/>
      </a:lt2>
      <a:accent1>
        <a:srgbClr val="FFDD04"/>
      </a:accent1>
      <a:accent2>
        <a:srgbClr val="FFEE9B"/>
      </a:accent2>
      <a:accent3>
        <a:srgbClr val="2443FF"/>
      </a:accent3>
      <a:accent4>
        <a:srgbClr val="92A1FF"/>
      </a:accent4>
      <a:accent5>
        <a:srgbClr val="F8992B"/>
      </a:accent5>
      <a:accent6>
        <a:srgbClr val="FDCC9C"/>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